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1D68FF"/>
    <a:srgbClr val="FF6600"/>
    <a:srgbClr val="000000"/>
    <a:srgbClr val="C53E3B"/>
    <a:srgbClr val="175A68"/>
    <a:srgbClr val="144856"/>
    <a:srgbClr val="FE5E00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A4C469-EEC5-C1ED-146F-C51CC057D973}" v="5" dt="2022-10-05T08:47:59.4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4" autoAdjust="0"/>
    <p:restoredTop sz="95833" autoAdjust="0"/>
  </p:normalViewPr>
  <p:slideViewPr>
    <p:cSldViewPr snapToGrid="0">
      <p:cViewPr>
        <p:scale>
          <a:sx n="197" d="100"/>
          <a:sy n="197" d="100"/>
        </p:scale>
        <p:origin x="-24" y="-15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0A4C469-EEC5-C1ED-146F-C51CC057D973}"/>
    <pc:docChg chg="modSld">
      <pc:chgData name="" userId="" providerId="" clId="Web-{E0A4C469-EEC5-C1ED-146F-C51CC057D973}" dt="2022-10-05T08:47:57.014" v="1" actId="14100"/>
      <pc:docMkLst>
        <pc:docMk/>
      </pc:docMkLst>
      <pc:sldChg chg="modSp">
        <pc:chgData name="" userId="" providerId="" clId="Web-{E0A4C469-EEC5-C1ED-146F-C51CC057D973}" dt="2022-10-05T08:47:57.014" v="1" actId="14100"/>
        <pc:sldMkLst>
          <pc:docMk/>
          <pc:sldMk cId="1074321042" sldId="256"/>
        </pc:sldMkLst>
        <pc:spChg chg="mod">
          <ac:chgData name="" userId="" providerId="" clId="Web-{E0A4C469-EEC5-C1ED-146F-C51CC057D973}" dt="2022-10-05T08:47:57.014" v="1" actId="14100"/>
          <ac:spMkLst>
            <pc:docMk/>
            <pc:sldMk cId="1074321042" sldId="256"/>
            <ac:spMk id="4" creationId="{4D8F966A-EEE9-4512-5668-C2025E2E2DB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831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375" y="0"/>
            <a:ext cx="2945712" cy="49831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917B4DBD-5624-4964-AB82-3B45C3D09B3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945712" cy="49831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375" y="9428323"/>
            <a:ext cx="2945712" cy="49831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33428B52-95F9-4052-9C41-11DCC2A78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71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9"/>
            <a:ext cx="5438775" cy="390842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7B74C4AE-EC9C-4257-A7D3-83608E329A59}"/>
              </a:ext>
            </a:extLst>
          </p:cNvPr>
          <p:cNvSpPr/>
          <p:nvPr/>
        </p:nvSpPr>
        <p:spPr>
          <a:xfrm>
            <a:off x="1517938" y="1218725"/>
            <a:ext cx="7824072" cy="69686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utoShape 20" descr="Hygiplas Low Density Small Chopping Boards (Pack of 6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3D526A9F-69B1-6848-BE28-D0D0F2031640}"/>
              </a:ext>
            </a:extLst>
          </p:cNvPr>
          <p:cNvCxnSpPr>
            <a:cxnSpLocks/>
          </p:cNvCxnSpPr>
          <p:nvPr/>
        </p:nvCxnSpPr>
        <p:spPr>
          <a:xfrm flipV="1">
            <a:off x="12014414" y="12265811"/>
            <a:ext cx="186752" cy="6204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Oval 286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7935185" y="3661129"/>
            <a:ext cx="783913" cy="8217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938DD42-69F1-C3AE-C837-8814881AE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8"/>
            <a:ext cx="2743197" cy="8339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D8F966A-EEE9-4512-5668-C2025E2E2DB5}"/>
              </a:ext>
            </a:extLst>
          </p:cNvPr>
          <p:cNvSpPr txBox="1"/>
          <p:nvPr/>
        </p:nvSpPr>
        <p:spPr>
          <a:xfrm>
            <a:off x="2462347" y="157705"/>
            <a:ext cx="723173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dirty="0">
                <a:latin typeface="Bookman Old Style"/>
              </a:rPr>
              <a:t>English Curriculum Map Summary: Year 7-11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FECADD-7149-37E8-21BA-BCEF98282315}"/>
              </a:ext>
            </a:extLst>
          </p:cNvPr>
          <p:cNvSpPr/>
          <p:nvPr/>
        </p:nvSpPr>
        <p:spPr>
          <a:xfrm>
            <a:off x="1852947" y="4227197"/>
            <a:ext cx="6496047" cy="7013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CAB482-18DF-8F50-CAFE-EE176693158E}"/>
              </a:ext>
            </a:extLst>
          </p:cNvPr>
          <p:cNvSpPr/>
          <p:nvPr/>
        </p:nvSpPr>
        <p:spPr>
          <a:xfrm>
            <a:off x="1638594" y="13166760"/>
            <a:ext cx="6502355" cy="6968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512520A-E90B-AD9F-7CA5-07C6C1C1809D}"/>
              </a:ext>
            </a:extLst>
          </p:cNvPr>
          <p:cNvSpPr/>
          <p:nvPr/>
        </p:nvSpPr>
        <p:spPr>
          <a:xfrm>
            <a:off x="1710105" y="7145361"/>
            <a:ext cx="6496047" cy="7254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2E5A-C097-108C-0C56-4BF7395333F0}"/>
              </a:ext>
            </a:extLst>
          </p:cNvPr>
          <p:cNvSpPr/>
          <p:nvPr/>
        </p:nvSpPr>
        <p:spPr>
          <a:xfrm>
            <a:off x="1666061" y="10168168"/>
            <a:ext cx="6502355" cy="708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lock Arc 21">
            <a:extLst>
              <a:ext uri="{FF2B5EF4-FFF2-40B4-BE49-F238E27FC236}">
                <a16:creationId xmlns:a16="http://schemas.microsoft.com/office/drawing/2014/main" id="{D6B483D8-BB81-D72C-79DE-3F0CC250B08C}"/>
              </a:ext>
            </a:extLst>
          </p:cNvPr>
          <p:cNvSpPr/>
          <p:nvPr/>
        </p:nvSpPr>
        <p:spPr>
          <a:xfrm rot="16200000">
            <a:off x="-138856" y="1629020"/>
            <a:ext cx="3699913" cy="2814340"/>
          </a:xfrm>
          <a:prstGeom prst="blockArc">
            <a:avLst>
              <a:gd name="adj1" fmla="val 10846325"/>
              <a:gd name="adj2" fmla="val 0"/>
              <a:gd name="adj3" fmla="val 25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Block Arc 34">
            <a:extLst>
              <a:ext uri="{FF2B5EF4-FFF2-40B4-BE49-F238E27FC236}">
                <a16:creationId xmlns:a16="http://schemas.microsoft.com/office/drawing/2014/main" id="{E04E051A-6FE8-7F36-33E9-4DB7756DEAD3}"/>
              </a:ext>
            </a:extLst>
          </p:cNvPr>
          <p:cNvSpPr/>
          <p:nvPr/>
        </p:nvSpPr>
        <p:spPr>
          <a:xfrm rot="5400000">
            <a:off x="6381346" y="4609579"/>
            <a:ext cx="3699913" cy="2814340"/>
          </a:xfrm>
          <a:prstGeom prst="blockArc">
            <a:avLst>
              <a:gd name="adj1" fmla="val 10865372"/>
              <a:gd name="adj2" fmla="val 0"/>
              <a:gd name="adj3" fmla="val 25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Block Arc 35">
            <a:extLst>
              <a:ext uri="{FF2B5EF4-FFF2-40B4-BE49-F238E27FC236}">
                <a16:creationId xmlns:a16="http://schemas.microsoft.com/office/drawing/2014/main" id="{5E8439D4-EEE9-283E-2A64-A1BE6DCC0C45}"/>
              </a:ext>
            </a:extLst>
          </p:cNvPr>
          <p:cNvSpPr/>
          <p:nvPr/>
        </p:nvSpPr>
        <p:spPr>
          <a:xfrm rot="16200000">
            <a:off x="-138856" y="7612628"/>
            <a:ext cx="3699913" cy="2814340"/>
          </a:xfrm>
          <a:prstGeom prst="blockArc">
            <a:avLst>
              <a:gd name="adj1" fmla="val 10865372"/>
              <a:gd name="adj2" fmla="val 0"/>
              <a:gd name="adj3" fmla="val 25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Block Arc 36">
            <a:extLst>
              <a:ext uri="{FF2B5EF4-FFF2-40B4-BE49-F238E27FC236}">
                <a16:creationId xmlns:a16="http://schemas.microsoft.com/office/drawing/2014/main" id="{DE9D6E49-33B4-C80B-7A5E-DC1A6769D26D}"/>
              </a:ext>
            </a:extLst>
          </p:cNvPr>
          <p:cNvSpPr/>
          <p:nvPr/>
        </p:nvSpPr>
        <p:spPr>
          <a:xfrm rot="5400000">
            <a:off x="6290993" y="10606443"/>
            <a:ext cx="3699913" cy="2814340"/>
          </a:xfrm>
          <a:prstGeom prst="blockArc">
            <a:avLst>
              <a:gd name="adj1" fmla="val 10865372"/>
              <a:gd name="adj2" fmla="val 0"/>
              <a:gd name="adj3" fmla="val 25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Block Arc 37">
            <a:extLst>
              <a:ext uri="{FF2B5EF4-FFF2-40B4-BE49-F238E27FC236}">
                <a16:creationId xmlns:a16="http://schemas.microsoft.com/office/drawing/2014/main" id="{A5FC833C-F307-3E30-FF4F-F18C3F4D9912}"/>
              </a:ext>
            </a:extLst>
          </p:cNvPr>
          <p:cNvSpPr/>
          <p:nvPr/>
        </p:nvSpPr>
        <p:spPr>
          <a:xfrm rot="16200000">
            <a:off x="-211362" y="13602644"/>
            <a:ext cx="3699913" cy="2814340"/>
          </a:xfrm>
          <a:prstGeom prst="blockArc">
            <a:avLst>
              <a:gd name="adj1" fmla="val 10865372"/>
              <a:gd name="adj2" fmla="val 0"/>
              <a:gd name="adj3" fmla="val 25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E28D7F-4159-DDFF-AC82-390052D0D936}"/>
              </a:ext>
            </a:extLst>
          </p:cNvPr>
          <p:cNvSpPr/>
          <p:nvPr/>
        </p:nvSpPr>
        <p:spPr>
          <a:xfrm>
            <a:off x="1588752" y="16191809"/>
            <a:ext cx="6502355" cy="7061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E5F29D8-F534-0A5A-B5F2-566767E24B66}"/>
              </a:ext>
            </a:extLst>
          </p:cNvPr>
          <p:cNvGrpSpPr/>
          <p:nvPr/>
        </p:nvGrpSpPr>
        <p:grpSpPr>
          <a:xfrm>
            <a:off x="863883" y="3787065"/>
            <a:ext cx="1956013" cy="1654192"/>
            <a:chOff x="5897749" y="3553717"/>
            <a:chExt cx="1956013" cy="1627785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604B9FA-62A9-F008-31FF-E64B7590F76C}"/>
                </a:ext>
              </a:extLst>
            </p:cNvPr>
            <p:cNvSpPr/>
            <p:nvPr/>
          </p:nvSpPr>
          <p:spPr>
            <a:xfrm>
              <a:off x="6068072" y="3553717"/>
              <a:ext cx="1614361" cy="162778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B6D69B5-32A4-107F-B240-A3B5783D6285}"/>
                </a:ext>
              </a:extLst>
            </p:cNvPr>
            <p:cNvSpPr/>
            <p:nvPr/>
          </p:nvSpPr>
          <p:spPr>
            <a:xfrm>
              <a:off x="6230838" y="3714726"/>
              <a:ext cx="1288827" cy="13060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7DF010E-C942-C0AC-E426-7D0D03521D4D}"/>
                </a:ext>
              </a:extLst>
            </p:cNvPr>
            <p:cNvSpPr txBox="1"/>
            <p:nvPr/>
          </p:nvSpPr>
          <p:spPr>
            <a:xfrm>
              <a:off x="6454122" y="4018758"/>
              <a:ext cx="841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0998DEA-7D1E-71BB-9458-218FA07D5440}"/>
                </a:ext>
              </a:extLst>
            </p:cNvPr>
            <p:cNvSpPr txBox="1"/>
            <p:nvPr/>
          </p:nvSpPr>
          <p:spPr>
            <a:xfrm flipH="1">
              <a:off x="5897749" y="4251315"/>
              <a:ext cx="19560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11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CF0693A-2155-59C4-64D8-40C6605DB365}"/>
              </a:ext>
            </a:extLst>
          </p:cNvPr>
          <p:cNvGrpSpPr/>
          <p:nvPr/>
        </p:nvGrpSpPr>
        <p:grpSpPr>
          <a:xfrm>
            <a:off x="7197016" y="6806240"/>
            <a:ext cx="1956013" cy="1627785"/>
            <a:chOff x="5897749" y="3553717"/>
            <a:chExt cx="1956013" cy="1627785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05527F1-330C-8FAE-B5D2-9242679486EC}"/>
                </a:ext>
              </a:extLst>
            </p:cNvPr>
            <p:cNvSpPr/>
            <p:nvPr/>
          </p:nvSpPr>
          <p:spPr>
            <a:xfrm>
              <a:off x="6068072" y="3553717"/>
              <a:ext cx="1614361" cy="162778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24D4A64-3E53-7E53-692F-7C3AD94430EA}"/>
                </a:ext>
              </a:extLst>
            </p:cNvPr>
            <p:cNvSpPr/>
            <p:nvPr/>
          </p:nvSpPr>
          <p:spPr>
            <a:xfrm>
              <a:off x="6230838" y="3714726"/>
              <a:ext cx="1288827" cy="13060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EDC559F-6319-D83E-7716-F7349C8E7A8A}"/>
                </a:ext>
              </a:extLst>
            </p:cNvPr>
            <p:cNvSpPr txBox="1"/>
            <p:nvPr/>
          </p:nvSpPr>
          <p:spPr>
            <a:xfrm>
              <a:off x="6454122" y="4018758"/>
              <a:ext cx="841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E744DA8-F764-980D-0880-433CF01467FC}"/>
                </a:ext>
              </a:extLst>
            </p:cNvPr>
            <p:cNvSpPr txBox="1"/>
            <p:nvPr/>
          </p:nvSpPr>
          <p:spPr>
            <a:xfrm flipH="1">
              <a:off x="5897749" y="4251315"/>
              <a:ext cx="19560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10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BC32B1D-7AB7-1973-42A0-4AE5E3490B55}"/>
              </a:ext>
            </a:extLst>
          </p:cNvPr>
          <p:cNvGrpSpPr/>
          <p:nvPr/>
        </p:nvGrpSpPr>
        <p:grpSpPr>
          <a:xfrm>
            <a:off x="4121355" y="12626110"/>
            <a:ext cx="2001150" cy="1661719"/>
            <a:chOff x="5897749" y="3553717"/>
            <a:chExt cx="1956013" cy="1627785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AF42ED7-F538-8EF8-01DF-D486ED25151C}"/>
                </a:ext>
              </a:extLst>
            </p:cNvPr>
            <p:cNvSpPr/>
            <p:nvPr/>
          </p:nvSpPr>
          <p:spPr>
            <a:xfrm>
              <a:off x="6068072" y="3553717"/>
              <a:ext cx="1614361" cy="162778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B307D1E-A520-B282-7306-C38DA9C8AB23}"/>
                </a:ext>
              </a:extLst>
            </p:cNvPr>
            <p:cNvSpPr/>
            <p:nvPr/>
          </p:nvSpPr>
          <p:spPr>
            <a:xfrm>
              <a:off x="6230838" y="3714726"/>
              <a:ext cx="1288827" cy="13060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A3AC5C4-63C1-16DB-96BD-816BA26F39DB}"/>
                </a:ext>
              </a:extLst>
            </p:cNvPr>
            <p:cNvSpPr txBox="1"/>
            <p:nvPr/>
          </p:nvSpPr>
          <p:spPr>
            <a:xfrm>
              <a:off x="6454122" y="4018758"/>
              <a:ext cx="841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CB009DF-3EB6-C28A-7609-ACD19A3533B1}"/>
                </a:ext>
              </a:extLst>
            </p:cNvPr>
            <p:cNvSpPr txBox="1"/>
            <p:nvPr/>
          </p:nvSpPr>
          <p:spPr>
            <a:xfrm flipH="1">
              <a:off x="5897749" y="4251315"/>
              <a:ext cx="19560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8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7984304-3B58-B5D2-C7B1-19C0021D3E4D}"/>
              </a:ext>
            </a:extLst>
          </p:cNvPr>
          <p:cNvGrpSpPr/>
          <p:nvPr/>
        </p:nvGrpSpPr>
        <p:grpSpPr>
          <a:xfrm>
            <a:off x="7655178" y="15579671"/>
            <a:ext cx="1956013" cy="1627785"/>
            <a:chOff x="5897749" y="3553717"/>
            <a:chExt cx="1956013" cy="1627785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DCA527B-01F8-3BD9-72D0-9ECC9705C351}"/>
                </a:ext>
              </a:extLst>
            </p:cNvPr>
            <p:cNvSpPr/>
            <p:nvPr/>
          </p:nvSpPr>
          <p:spPr>
            <a:xfrm>
              <a:off x="6068072" y="3553717"/>
              <a:ext cx="1614361" cy="162778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FD01C2D0-2463-DB5F-CD8A-CEE0E71B06C5}"/>
                </a:ext>
              </a:extLst>
            </p:cNvPr>
            <p:cNvSpPr/>
            <p:nvPr/>
          </p:nvSpPr>
          <p:spPr>
            <a:xfrm>
              <a:off x="6230838" y="3714726"/>
              <a:ext cx="1288827" cy="13060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50A8F2C-F8E9-BDB2-78FF-330CDC0E9873}"/>
                </a:ext>
              </a:extLst>
            </p:cNvPr>
            <p:cNvSpPr txBox="1"/>
            <p:nvPr/>
          </p:nvSpPr>
          <p:spPr>
            <a:xfrm>
              <a:off x="6454122" y="4018758"/>
              <a:ext cx="841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F3D00FC-603B-3D18-FCB2-7DB745C0B1C5}"/>
                </a:ext>
              </a:extLst>
            </p:cNvPr>
            <p:cNvSpPr txBox="1"/>
            <p:nvPr/>
          </p:nvSpPr>
          <p:spPr>
            <a:xfrm flipH="1">
              <a:off x="5897749" y="4251315"/>
              <a:ext cx="19560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7</a:t>
              </a:r>
            </a:p>
          </p:txBody>
        </p:sp>
      </p:grpSp>
      <p:sp>
        <p:nvSpPr>
          <p:cNvPr id="76" name="Bevel 75">
            <a:extLst>
              <a:ext uri="{FF2B5EF4-FFF2-40B4-BE49-F238E27FC236}">
                <a16:creationId xmlns:a16="http://schemas.microsoft.com/office/drawing/2014/main" id="{53B07A9E-D3DA-20E7-A4DA-693FDF073D00}"/>
              </a:ext>
            </a:extLst>
          </p:cNvPr>
          <p:cNvSpPr/>
          <p:nvPr/>
        </p:nvSpPr>
        <p:spPr>
          <a:xfrm flipH="1">
            <a:off x="3518947" y="4056727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Bevel 76">
            <a:extLst>
              <a:ext uri="{FF2B5EF4-FFF2-40B4-BE49-F238E27FC236}">
                <a16:creationId xmlns:a16="http://schemas.microsoft.com/office/drawing/2014/main" id="{4797C571-E963-B154-02A7-6BD783B57496}"/>
              </a:ext>
            </a:extLst>
          </p:cNvPr>
          <p:cNvSpPr/>
          <p:nvPr/>
        </p:nvSpPr>
        <p:spPr>
          <a:xfrm flipH="1">
            <a:off x="4527613" y="4098231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Bevel 77">
            <a:extLst>
              <a:ext uri="{FF2B5EF4-FFF2-40B4-BE49-F238E27FC236}">
                <a16:creationId xmlns:a16="http://schemas.microsoft.com/office/drawing/2014/main" id="{256A0157-DAE1-D98C-B056-ED9D23D78E91}"/>
              </a:ext>
            </a:extLst>
          </p:cNvPr>
          <p:cNvSpPr/>
          <p:nvPr/>
        </p:nvSpPr>
        <p:spPr>
          <a:xfrm rot="16200000" flipH="1">
            <a:off x="646540" y="2939976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Bevel 81">
            <a:extLst>
              <a:ext uri="{FF2B5EF4-FFF2-40B4-BE49-F238E27FC236}">
                <a16:creationId xmlns:a16="http://schemas.microsoft.com/office/drawing/2014/main" id="{644BEB65-907B-E557-2E5B-9C4DCED2904E}"/>
              </a:ext>
            </a:extLst>
          </p:cNvPr>
          <p:cNvSpPr/>
          <p:nvPr/>
        </p:nvSpPr>
        <p:spPr>
          <a:xfrm flipH="1">
            <a:off x="4550504" y="7038582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Bevel 83">
            <a:extLst>
              <a:ext uri="{FF2B5EF4-FFF2-40B4-BE49-F238E27FC236}">
                <a16:creationId xmlns:a16="http://schemas.microsoft.com/office/drawing/2014/main" id="{2C49C390-A8FF-0C5A-7B34-951F890962F4}"/>
              </a:ext>
            </a:extLst>
          </p:cNvPr>
          <p:cNvSpPr/>
          <p:nvPr/>
        </p:nvSpPr>
        <p:spPr>
          <a:xfrm rot="19925739" flipH="1">
            <a:off x="1409757" y="7057493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Bevel 85">
            <a:extLst>
              <a:ext uri="{FF2B5EF4-FFF2-40B4-BE49-F238E27FC236}">
                <a16:creationId xmlns:a16="http://schemas.microsoft.com/office/drawing/2014/main" id="{2919707A-2AA3-19E9-CCFB-07F599FF6A7C}"/>
              </a:ext>
            </a:extLst>
          </p:cNvPr>
          <p:cNvSpPr/>
          <p:nvPr/>
        </p:nvSpPr>
        <p:spPr>
          <a:xfrm flipH="1">
            <a:off x="3251342" y="13068015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Bevel 86">
            <a:extLst>
              <a:ext uri="{FF2B5EF4-FFF2-40B4-BE49-F238E27FC236}">
                <a16:creationId xmlns:a16="http://schemas.microsoft.com/office/drawing/2014/main" id="{0A9A20BC-054C-1FD9-67CD-A6944C11727F}"/>
              </a:ext>
            </a:extLst>
          </p:cNvPr>
          <p:cNvSpPr/>
          <p:nvPr/>
        </p:nvSpPr>
        <p:spPr>
          <a:xfrm rot="4444194" flipH="1">
            <a:off x="739702" y="15465179"/>
            <a:ext cx="58994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Bevel 87">
            <a:extLst>
              <a:ext uri="{FF2B5EF4-FFF2-40B4-BE49-F238E27FC236}">
                <a16:creationId xmlns:a16="http://schemas.microsoft.com/office/drawing/2014/main" id="{11979A64-F21B-203F-A598-C9766A1DA2C3}"/>
              </a:ext>
            </a:extLst>
          </p:cNvPr>
          <p:cNvSpPr/>
          <p:nvPr/>
        </p:nvSpPr>
        <p:spPr>
          <a:xfrm flipH="1">
            <a:off x="5552464" y="16033157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Bevel 88">
            <a:extLst>
              <a:ext uri="{FF2B5EF4-FFF2-40B4-BE49-F238E27FC236}">
                <a16:creationId xmlns:a16="http://schemas.microsoft.com/office/drawing/2014/main" id="{22E2D423-FE35-C4AF-64DC-CA0BB665FC17}"/>
              </a:ext>
            </a:extLst>
          </p:cNvPr>
          <p:cNvSpPr/>
          <p:nvPr/>
        </p:nvSpPr>
        <p:spPr>
          <a:xfrm flipH="1">
            <a:off x="6771735" y="16038132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Line Callout 1 99">
            <a:extLst>
              <a:ext uri="{FF2B5EF4-FFF2-40B4-BE49-F238E27FC236}">
                <a16:creationId xmlns:a16="http://schemas.microsoft.com/office/drawing/2014/main" id="{C6461867-5C3B-C02B-532B-3F9130BE4C7D}"/>
              </a:ext>
            </a:extLst>
          </p:cNvPr>
          <p:cNvSpPr/>
          <p:nvPr/>
        </p:nvSpPr>
        <p:spPr>
          <a:xfrm>
            <a:off x="7028734" y="16040284"/>
            <a:ext cx="709251" cy="1001614"/>
          </a:xfrm>
          <a:prstGeom prst="borderCallout1">
            <a:avLst>
              <a:gd name="adj1" fmla="val -43610"/>
              <a:gd name="adj2" fmla="val 48793"/>
              <a:gd name="adj3" fmla="val -58334"/>
              <a:gd name="adj4" fmla="val 446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1. Transactional Writing: Pen Portrait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81B3D1-872F-8672-2AB7-DAF493A57982}"/>
              </a:ext>
            </a:extLst>
          </p:cNvPr>
          <p:cNvSpPr txBox="1"/>
          <p:nvPr/>
        </p:nvSpPr>
        <p:spPr>
          <a:xfrm>
            <a:off x="5746653" y="16040283"/>
            <a:ext cx="853753" cy="86177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2. Reading: Study of Other Cultures</a:t>
            </a:r>
          </a:p>
          <a:p>
            <a:endParaRPr lang="en-US" sz="1000" dirty="0"/>
          </a:p>
        </p:txBody>
      </p:sp>
      <p:sp>
        <p:nvSpPr>
          <p:cNvPr id="7" name="Bevel 6">
            <a:extLst>
              <a:ext uri="{FF2B5EF4-FFF2-40B4-BE49-F238E27FC236}">
                <a16:creationId xmlns:a16="http://schemas.microsoft.com/office/drawing/2014/main" id="{EF229152-4819-837A-888B-177565073885}"/>
              </a:ext>
            </a:extLst>
          </p:cNvPr>
          <p:cNvSpPr/>
          <p:nvPr/>
        </p:nvSpPr>
        <p:spPr>
          <a:xfrm flipH="1">
            <a:off x="4303256" y="16033157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A04DD9-4AC8-748D-3EA0-8AF289BD5038}"/>
              </a:ext>
            </a:extLst>
          </p:cNvPr>
          <p:cNvSpPr txBox="1"/>
          <p:nvPr/>
        </p:nvSpPr>
        <p:spPr>
          <a:xfrm>
            <a:off x="3223386" y="16047874"/>
            <a:ext cx="1004351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4. Transactional Writing: Animal Campaign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1DE4FD-3BE3-BE50-36CC-7A3C0BA6E6D6}"/>
              </a:ext>
            </a:extLst>
          </p:cNvPr>
          <p:cNvSpPr txBox="1"/>
          <p:nvPr/>
        </p:nvSpPr>
        <p:spPr>
          <a:xfrm>
            <a:off x="2029705" y="16040283"/>
            <a:ext cx="908727" cy="86177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5. Reading: Study of Gothic Drama, Frankenstein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065954-9D98-865B-7FEE-3322CB481B15}"/>
              </a:ext>
            </a:extLst>
          </p:cNvPr>
          <p:cNvSpPr txBox="1"/>
          <p:nvPr/>
        </p:nvSpPr>
        <p:spPr>
          <a:xfrm>
            <a:off x="4530445" y="16040283"/>
            <a:ext cx="901575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3. Reading: Non-fiction Adverts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E441FA-D367-A87B-3146-33896A99A51F}"/>
              </a:ext>
            </a:extLst>
          </p:cNvPr>
          <p:cNvSpPr txBox="1"/>
          <p:nvPr/>
        </p:nvSpPr>
        <p:spPr>
          <a:xfrm>
            <a:off x="852304" y="16062363"/>
            <a:ext cx="823361" cy="86177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6. Descriptive writing: Behold the Monster!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4505EAD-A64C-4B92-1786-0692625EFFDC}"/>
              </a:ext>
            </a:extLst>
          </p:cNvPr>
          <p:cNvSpPr txBox="1"/>
          <p:nvPr/>
        </p:nvSpPr>
        <p:spPr>
          <a:xfrm rot="21150502">
            <a:off x="117834" y="15389952"/>
            <a:ext cx="1194423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7. S and L: Science and Ethics</a:t>
            </a:r>
          </a:p>
        </p:txBody>
      </p:sp>
      <p:sp>
        <p:nvSpPr>
          <p:cNvPr id="27" name="Bevel 26">
            <a:extLst>
              <a:ext uri="{FF2B5EF4-FFF2-40B4-BE49-F238E27FC236}">
                <a16:creationId xmlns:a16="http://schemas.microsoft.com/office/drawing/2014/main" id="{ED65855B-1895-528B-B1A1-AAA889FCDB34}"/>
              </a:ext>
            </a:extLst>
          </p:cNvPr>
          <p:cNvSpPr/>
          <p:nvPr/>
        </p:nvSpPr>
        <p:spPr>
          <a:xfrm rot="17190403" flipH="1">
            <a:off x="802302" y="13494313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evel 28">
            <a:extLst>
              <a:ext uri="{FF2B5EF4-FFF2-40B4-BE49-F238E27FC236}">
                <a16:creationId xmlns:a16="http://schemas.microsoft.com/office/drawing/2014/main" id="{8902B8BD-A2BB-7FDC-3B0A-E99597AAE2CC}"/>
              </a:ext>
            </a:extLst>
          </p:cNvPr>
          <p:cNvSpPr/>
          <p:nvPr/>
        </p:nvSpPr>
        <p:spPr>
          <a:xfrm rot="16351720" flipH="1">
            <a:off x="612458" y="14129048"/>
            <a:ext cx="45719" cy="100892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B147CC-0BD5-CD02-1BC9-7E0A9979A125}"/>
              </a:ext>
            </a:extLst>
          </p:cNvPr>
          <p:cNvSpPr txBox="1"/>
          <p:nvPr/>
        </p:nvSpPr>
        <p:spPr>
          <a:xfrm rot="386062">
            <a:off x="78559" y="14120188"/>
            <a:ext cx="1213105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9. Reading: Study of Modern Prose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B185855-8FD6-FDC5-6617-E5A8995B4418}"/>
              </a:ext>
            </a:extLst>
          </p:cNvPr>
          <p:cNvSpPr txBox="1"/>
          <p:nvPr/>
        </p:nvSpPr>
        <p:spPr>
          <a:xfrm>
            <a:off x="86099" y="14643764"/>
            <a:ext cx="1062345" cy="55399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8. Reading: Shakespearean Villains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5829F2-41FB-FE83-A484-63B9825A0858}"/>
              </a:ext>
            </a:extLst>
          </p:cNvPr>
          <p:cNvSpPr txBox="1"/>
          <p:nvPr/>
        </p:nvSpPr>
        <p:spPr>
          <a:xfrm>
            <a:off x="3962321" y="10112539"/>
            <a:ext cx="1136247" cy="55399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11. Reading: Study of Modern Prose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9BBA9B-5818-A524-DE5E-A74A032E50BC}"/>
              </a:ext>
            </a:extLst>
          </p:cNvPr>
          <p:cNvSpPr txBox="1"/>
          <p:nvPr/>
        </p:nvSpPr>
        <p:spPr>
          <a:xfrm>
            <a:off x="2102903" y="13192438"/>
            <a:ext cx="1120418" cy="553998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1000"/>
              <a:t>1</a:t>
            </a:r>
            <a:r>
              <a:rPr lang="en-US" sz="1000" dirty="0"/>
              <a:t>1</a:t>
            </a:r>
            <a:r>
              <a:rPr lang="en-US" sz="1000"/>
              <a:t>. </a:t>
            </a:r>
            <a:r>
              <a:rPr lang="en-US" sz="1000" dirty="0"/>
              <a:t>Study of Poetry and S and L assessment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B30368-DC55-A38D-194D-448F0EB87E34}"/>
              </a:ext>
            </a:extLst>
          </p:cNvPr>
          <p:cNvSpPr txBox="1"/>
          <p:nvPr/>
        </p:nvSpPr>
        <p:spPr>
          <a:xfrm>
            <a:off x="8168416" y="11159845"/>
            <a:ext cx="1525662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6. Changing Language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DC8D24C-BA88-56C4-5324-1B574B9AC0FB}"/>
              </a:ext>
            </a:extLst>
          </p:cNvPr>
          <p:cNvSpPr txBox="1"/>
          <p:nvPr/>
        </p:nvSpPr>
        <p:spPr>
          <a:xfrm>
            <a:off x="6480874" y="10083655"/>
            <a:ext cx="761084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9. Reading and writing: Macbeth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9F0B822-BB54-6AA7-03E0-9DC714145CC8}"/>
              </a:ext>
            </a:extLst>
          </p:cNvPr>
          <p:cNvSpPr txBox="1"/>
          <p:nvPr/>
        </p:nvSpPr>
        <p:spPr>
          <a:xfrm>
            <a:off x="3376991" y="13102078"/>
            <a:ext cx="820832" cy="553998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12. Playscripts for fun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86AF263-81E5-B4FF-FAA1-9792311A113A}"/>
              </a:ext>
            </a:extLst>
          </p:cNvPr>
          <p:cNvSpPr txBox="1"/>
          <p:nvPr/>
        </p:nvSpPr>
        <p:spPr>
          <a:xfrm>
            <a:off x="6931188" y="13053885"/>
            <a:ext cx="777765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2. Writing: Transformation of WW1 Poetry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A1794E6-AD8E-13B9-A3DE-A5893F0CA63B}"/>
              </a:ext>
            </a:extLst>
          </p:cNvPr>
          <p:cNvSpPr txBox="1"/>
          <p:nvPr/>
        </p:nvSpPr>
        <p:spPr>
          <a:xfrm rot="414109">
            <a:off x="8088205" y="12420763"/>
            <a:ext cx="1570475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4. Writing: Christmas ghost story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AE490FB-887D-F1DE-0F0D-816024D7EEA6}"/>
              </a:ext>
            </a:extLst>
          </p:cNvPr>
          <p:cNvSpPr txBox="1"/>
          <p:nvPr/>
        </p:nvSpPr>
        <p:spPr>
          <a:xfrm>
            <a:off x="5990362" y="13077016"/>
            <a:ext cx="768479" cy="861774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1. Study of Drama and Poetry: WW1 and War Horse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5D7AB38-2D39-D8AA-D95D-908868A93B17}"/>
              </a:ext>
            </a:extLst>
          </p:cNvPr>
          <p:cNvSpPr txBox="1"/>
          <p:nvPr/>
        </p:nvSpPr>
        <p:spPr>
          <a:xfrm>
            <a:off x="7983359" y="13087616"/>
            <a:ext cx="901007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3. Reading: Pre 20</a:t>
            </a:r>
            <a:r>
              <a:rPr lang="en-US" sz="1000" baseline="30000" dirty="0"/>
              <a:t>th</a:t>
            </a:r>
            <a:r>
              <a:rPr lang="en-US" sz="1000" dirty="0"/>
              <a:t> C Ghost Stories. </a:t>
            </a:r>
          </a:p>
        </p:txBody>
      </p:sp>
      <p:sp>
        <p:nvSpPr>
          <p:cNvPr id="92" name="Bevel 91">
            <a:extLst>
              <a:ext uri="{FF2B5EF4-FFF2-40B4-BE49-F238E27FC236}">
                <a16:creationId xmlns:a16="http://schemas.microsoft.com/office/drawing/2014/main" id="{82336919-4EE1-C9DA-FA42-D060BF03529F}"/>
              </a:ext>
            </a:extLst>
          </p:cNvPr>
          <p:cNvSpPr/>
          <p:nvPr/>
        </p:nvSpPr>
        <p:spPr>
          <a:xfrm flipH="1">
            <a:off x="1959399" y="13030673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vel 12">
            <a:extLst>
              <a:ext uri="{FF2B5EF4-FFF2-40B4-BE49-F238E27FC236}">
                <a16:creationId xmlns:a16="http://schemas.microsoft.com/office/drawing/2014/main" id="{09C91F9A-C945-9DAE-65F8-4D4C8B18AC6A}"/>
              </a:ext>
            </a:extLst>
          </p:cNvPr>
          <p:cNvSpPr/>
          <p:nvPr/>
        </p:nvSpPr>
        <p:spPr>
          <a:xfrm rot="10800000" flipH="1">
            <a:off x="6843062" y="13032037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A7CD06-DCA4-82C2-6F7E-7BC431635F3A}"/>
              </a:ext>
            </a:extLst>
          </p:cNvPr>
          <p:cNvSpPr txBox="1"/>
          <p:nvPr/>
        </p:nvSpPr>
        <p:spPr>
          <a:xfrm rot="21320749">
            <a:off x="8176316" y="10770704"/>
            <a:ext cx="1503853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7. Writing: Travel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682102-C5B4-F4B5-0A44-91A71D9C211F}"/>
              </a:ext>
            </a:extLst>
          </p:cNvPr>
          <p:cNvSpPr txBox="1"/>
          <p:nvPr/>
        </p:nvSpPr>
        <p:spPr>
          <a:xfrm>
            <a:off x="8145379" y="11617076"/>
            <a:ext cx="1542323" cy="55399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5. Non-fiction reading and writing – newspaper report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4EA71B5-59EA-9E59-385C-4DAD0C198B7C}"/>
              </a:ext>
            </a:extLst>
          </p:cNvPr>
          <p:cNvSpPr txBox="1"/>
          <p:nvPr/>
        </p:nvSpPr>
        <p:spPr>
          <a:xfrm>
            <a:off x="7626769" y="10126338"/>
            <a:ext cx="944718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8. S and L: Dragons’ Den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2810BDF-C91F-D015-B018-555943A5D6B9}"/>
              </a:ext>
            </a:extLst>
          </p:cNvPr>
          <p:cNvSpPr txBox="1"/>
          <p:nvPr/>
        </p:nvSpPr>
        <p:spPr>
          <a:xfrm>
            <a:off x="5284996" y="10108252"/>
            <a:ext cx="878577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10. Writing: Formal Letter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7FA1ACC-E04D-7C75-A643-9E10F6E34EC9}"/>
              </a:ext>
            </a:extLst>
          </p:cNvPr>
          <p:cNvSpPr txBox="1"/>
          <p:nvPr/>
        </p:nvSpPr>
        <p:spPr>
          <a:xfrm>
            <a:off x="829911" y="13159857"/>
            <a:ext cx="1020965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10. Personal and Reflective writing based on the novel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0DC145A-75B1-D238-C2E5-35D89E969A30}"/>
              </a:ext>
            </a:extLst>
          </p:cNvPr>
          <p:cNvSpPr txBox="1"/>
          <p:nvPr/>
        </p:nvSpPr>
        <p:spPr>
          <a:xfrm rot="21294728">
            <a:off x="119705" y="9302164"/>
            <a:ext cx="150092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1. Reading: Non-fiction Speeches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CA075B46-EB2C-67EA-CF50-17EA832BD67F}"/>
              </a:ext>
            </a:extLst>
          </p:cNvPr>
          <p:cNvSpPr txBox="1"/>
          <p:nvPr/>
        </p:nvSpPr>
        <p:spPr>
          <a:xfrm>
            <a:off x="2751316" y="10112539"/>
            <a:ext cx="966878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12. Playscript for Pleasure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CE25975-4889-9009-2125-D820AAA09C1C}"/>
              </a:ext>
            </a:extLst>
          </p:cNvPr>
          <p:cNvSpPr txBox="1"/>
          <p:nvPr/>
        </p:nvSpPr>
        <p:spPr>
          <a:xfrm>
            <a:off x="93973" y="8710117"/>
            <a:ext cx="157047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2. Writing: Speeches + S and L.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50E1FE8-7100-2518-5D4F-4C53DCA25867}"/>
              </a:ext>
            </a:extLst>
          </p:cNvPr>
          <p:cNvSpPr txBox="1"/>
          <p:nvPr/>
        </p:nvSpPr>
        <p:spPr>
          <a:xfrm>
            <a:off x="129847" y="8186106"/>
            <a:ext cx="1570475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3. Reading: The Speckled Band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6EDC29C-6072-B009-1F75-776EA065FE30}"/>
              </a:ext>
            </a:extLst>
          </p:cNvPr>
          <p:cNvSpPr txBox="1"/>
          <p:nvPr/>
        </p:nvSpPr>
        <p:spPr>
          <a:xfrm>
            <a:off x="7522708" y="5819904"/>
            <a:ext cx="216453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3. Reading: Language Paper 2</a:t>
            </a:r>
          </a:p>
          <a:p>
            <a:r>
              <a:rPr lang="en-US" sz="1000" dirty="0"/>
              <a:t>4. Writing: Language Paper 2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955E86E-AAD0-C711-B64A-53F8CAD610BF}"/>
              </a:ext>
            </a:extLst>
          </p:cNvPr>
          <p:cNvSpPr txBox="1"/>
          <p:nvPr/>
        </p:nvSpPr>
        <p:spPr>
          <a:xfrm>
            <a:off x="1517938" y="7085784"/>
            <a:ext cx="995571" cy="55399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5. Writing – Romeo and Juliet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D101E6E-68D1-473D-6817-BC4CC2C1F95B}"/>
              </a:ext>
            </a:extLst>
          </p:cNvPr>
          <p:cNvSpPr txBox="1"/>
          <p:nvPr/>
        </p:nvSpPr>
        <p:spPr>
          <a:xfrm>
            <a:off x="5750842" y="7075890"/>
            <a:ext cx="746023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9. Writing: Based on Romantic Poetry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A4AB2BC-F305-C5D8-83E1-95BC58370AB6}"/>
              </a:ext>
            </a:extLst>
          </p:cNvPr>
          <p:cNvSpPr txBox="1"/>
          <p:nvPr/>
        </p:nvSpPr>
        <p:spPr>
          <a:xfrm>
            <a:off x="4641679" y="7070309"/>
            <a:ext cx="956504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8.. Reading: The Romantics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37E2922-BAC7-85F7-2011-F4DCC2CA7A76}"/>
              </a:ext>
            </a:extLst>
          </p:cNvPr>
          <p:cNvSpPr txBox="1"/>
          <p:nvPr/>
        </p:nvSpPr>
        <p:spPr>
          <a:xfrm>
            <a:off x="2693472" y="7081238"/>
            <a:ext cx="796985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6. Reading: Modern Prose Extracts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C535BBF-5FC9-9DA0-1A4C-2B3EEC377B79}"/>
              </a:ext>
            </a:extLst>
          </p:cNvPr>
          <p:cNvSpPr txBox="1"/>
          <p:nvPr/>
        </p:nvSpPr>
        <p:spPr>
          <a:xfrm>
            <a:off x="3698751" y="7047679"/>
            <a:ext cx="785238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7. Study of Non-fiction: Bias and Reliability</a:t>
            </a:r>
          </a:p>
        </p:txBody>
      </p:sp>
      <p:sp>
        <p:nvSpPr>
          <p:cNvPr id="119" name="Bevel 118">
            <a:extLst>
              <a:ext uri="{FF2B5EF4-FFF2-40B4-BE49-F238E27FC236}">
                <a16:creationId xmlns:a16="http://schemas.microsoft.com/office/drawing/2014/main" id="{138201AC-0A2A-CB2C-BFDB-3D7417CB3A46}"/>
              </a:ext>
            </a:extLst>
          </p:cNvPr>
          <p:cNvSpPr/>
          <p:nvPr/>
        </p:nvSpPr>
        <p:spPr>
          <a:xfrm rot="6720398" flipH="1">
            <a:off x="8887268" y="12546180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evel 135">
            <a:extLst>
              <a:ext uri="{FF2B5EF4-FFF2-40B4-BE49-F238E27FC236}">
                <a16:creationId xmlns:a16="http://schemas.microsoft.com/office/drawing/2014/main" id="{7357D925-E0DF-0DFA-16EC-C6AB56DF4DBF}"/>
              </a:ext>
            </a:extLst>
          </p:cNvPr>
          <p:cNvSpPr/>
          <p:nvPr/>
        </p:nvSpPr>
        <p:spPr>
          <a:xfrm flipH="1">
            <a:off x="3570179" y="7016100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A0CBBCEF-47B0-1772-DBF7-47BE4A84FCCA}"/>
              </a:ext>
            </a:extLst>
          </p:cNvPr>
          <p:cNvSpPr txBox="1"/>
          <p:nvPr/>
        </p:nvSpPr>
        <p:spPr>
          <a:xfrm rot="327931">
            <a:off x="403600" y="7421661"/>
            <a:ext cx="888281" cy="55399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4. Writing: Detective Fiction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83C11C9-6903-29D6-E285-2F2011BB75CB}"/>
              </a:ext>
            </a:extLst>
          </p:cNvPr>
          <p:cNvSpPr txBox="1"/>
          <p:nvPr/>
        </p:nvSpPr>
        <p:spPr>
          <a:xfrm>
            <a:off x="2693064" y="4245230"/>
            <a:ext cx="747452" cy="55399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15. Lit. Intro to Much Ado 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0B7299C-484F-A5EF-1EB7-C6AF3D89B09E}"/>
              </a:ext>
            </a:extLst>
          </p:cNvPr>
          <p:cNvSpPr txBox="1"/>
          <p:nvPr/>
        </p:nvSpPr>
        <p:spPr>
          <a:xfrm rot="206814">
            <a:off x="7248422" y="6406317"/>
            <a:ext cx="2462040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/>
              <a:t>Lit. An Inspector Calls</a:t>
            </a:r>
          </a:p>
          <a:p>
            <a:pPr marL="228600" indent="-228600">
              <a:buAutoNum type="arabicPeriod"/>
            </a:pPr>
            <a:r>
              <a:rPr lang="en-US" sz="1000" dirty="0"/>
              <a:t>An Inspector Calls Study Guide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90038CFC-CADC-6157-3180-AC96F376B2E2}"/>
              </a:ext>
            </a:extLst>
          </p:cNvPr>
          <p:cNvSpPr txBox="1"/>
          <p:nvPr/>
        </p:nvSpPr>
        <p:spPr>
          <a:xfrm>
            <a:off x="6643452" y="7080951"/>
            <a:ext cx="656702" cy="73297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10. Reading: Of Mice and Men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062373BE-D947-EFCF-3399-EDE25021D132}"/>
              </a:ext>
            </a:extLst>
          </p:cNvPr>
          <p:cNvSpPr txBox="1"/>
          <p:nvPr/>
        </p:nvSpPr>
        <p:spPr>
          <a:xfrm>
            <a:off x="8559936" y="4208075"/>
            <a:ext cx="956503" cy="55797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7. S and L: Individual Presentation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F5DCEE24-0708-6443-BE43-2DDBE625DBB2}"/>
              </a:ext>
            </a:extLst>
          </p:cNvPr>
          <p:cNvSpPr txBox="1"/>
          <p:nvPr/>
        </p:nvSpPr>
        <p:spPr>
          <a:xfrm>
            <a:off x="7666102" y="3998923"/>
            <a:ext cx="660621" cy="1015663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8. Lit: Unseen Poetry</a:t>
            </a:r>
          </a:p>
          <a:p>
            <a:r>
              <a:rPr lang="en-US" sz="1000" dirty="0"/>
              <a:t>9. Lit – 4 Anthology poems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F613C86B-2C95-D0E1-9152-3F48849003A9}"/>
              </a:ext>
            </a:extLst>
          </p:cNvPr>
          <p:cNvSpPr txBox="1"/>
          <p:nvPr/>
        </p:nvSpPr>
        <p:spPr>
          <a:xfrm>
            <a:off x="7488463" y="5410434"/>
            <a:ext cx="2240513" cy="246221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5. Literature: Study of Poetry – 4 poems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EE9F1706-5E09-D58D-748E-3B04CA6DB8AB}"/>
              </a:ext>
            </a:extLst>
          </p:cNvPr>
          <p:cNvSpPr txBox="1"/>
          <p:nvPr/>
        </p:nvSpPr>
        <p:spPr>
          <a:xfrm rot="21356122">
            <a:off x="7554650" y="5042884"/>
            <a:ext cx="2083811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6.Writing: Based on Poetry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9B098E5B-2E7C-54F9-2D60-5E4D3E995F82}"/>
              </a:ext>
            </a:extLst>
          </p:cNvPr>
          <p:cNvSpPr txBox="1"/>
          <p:nvPr/>
        </p:nvSpPr>
        <p:spPr>
          <a:xfrm>
            <a:off x="-136228" y="3508035"/>
            <a:ext cx="1163828" cy="86177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/>
              <a:t>Lit: Much Ado About Nothing</a:t>
            </a:r>
          </a:p>
          <a:p>
            <a:pPr marL="228600" indent="-228600">
              <a:buAutoNum type="arabicPeriod"/>
            </a:pPr>
            <a:r>
              <a:rPr lang="en-US" sz="1000" dirty="0"/>
              <a:t>Much Ado – Study Guide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9BAE00E-8318-7839-A898-C77AFA267B5C}"/>
              </a:ext>
            </a:extLst>
          </p:cNvPr>
          <p:cNvSpPr txBox="1"/>
          <p:nvPr/>
        </p:nvSpPr>
        <p:spPr>
          <a:xfrm>
            <a:off x="4645840" y="4202539"/>
            <a:ext cx="822113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13. Mock Lit. Paper 1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D55E6CE2-6704-3B27-06B5-4E45292C930F}"/>
              </a:ext>
            </a:extLst>
          </p:cNvPr>
          <p:cNvSpPr txBox="1"/>
          <p:nvPr/>
        </p:nvSpPr>
        <p:spPr>
          <a:xfrm>
            <a:off x="5646623" y="4047829"/>
            <a:ext cx="808726" cy="116955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11.. Reading: Language Paper 2</a:t>
            </a:r>
          </a:p>
          <a:p>
            <a:r>
              <a:rPr lang="en-US" sz="1000" dirty="0"/>
              <a:t>12. Writing: Paper 2</a:t>
            </a:r>
          </a:p>
          <a:p>
            <a:endParaRPr lang="en-US" sz="1000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1F53BAC-82F0-26F9-EF3A-0308EE6748F3}"/>
              </a:ext>
            </a:extLst>
          </p:cNvPr>
          <p:cNvSpPr txBox="1"/>
          <p:nvPr/>
        </p:nvSpPr>
        <p:spPr>
          <a:xfrm>
            <a:off x="3645934" y="4188561"/>
            <a:ext cx="822113" cy="55399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14. Mock Language: Paper 2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A06F1B19-785D-B1F9-CD86-EEF1CAE64BDC}"/>
              </a:ext>
            </a:extLst>
          </p:cNvPr>
          <p:cNvSpPr txBox="1"/>
          <p:nvPr/>
        </p:nvSpPr>
        <p:spPr>
          <a:xfrm>
            <a:off x="6617884" y="4017603"/>
            <a:ext cx="865270" cy="119797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10. Literature: Dr. Jekyll and Mr. Hyde</a:t>
            </a:r>
          </a:p>
          <a:p>
            <a:r>
              <a:rPr lang="en-US" sz="1000" dirty="0"/>
              <a:t>11. Dr J and </a:t>
            </a:r>
            <a:r>
              <a:rPr lang="en-US" sz="1000" dirty="0" err="1"/>
              <a:t>Mr</a:t>
            </a:r>
            <a:r>
              <a:rPr lang="en-US" sz="1000" dirty="0"/>
              <a:t> H – Study Guide</a:t>
            </a:r>
          </a:p>
        </p:txBody>
      </p:sp>
      <p:sp>
        <p:nvSpPr>
          <p:cNvPr id="164" name="Bevel 163">
            <a:extLst>
              <a:ext uri="{FF2B5EF4-FFF2-40B4-BE49-F238E27FC236}">
                <a16:creationId xmlns:a16="http://schemas.microsoft.com/office/drawing/2014/main" id="{CE93967C-55A3-9B8B-9556-3F0FA910A121}"/>
              </a:ext>
            </a:extLst>
          </p:cNvPr>
          <p:cNvSpPr/>
          <p:nvPr/>
        </p:nvSpPr>
        <p:spPr>
          <a:xfrm flipH="1">
            <a:off x="5001538" y="1063547"/>
            <a:ext cx="45719" cy="981122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Bevel 164">
            <a:extLst>
              <a:ext uri="{FF2B5EF4-FFF2-40B4-BE49-F238E27FC236}">
                <a16:creationId xmlns:a16="http://schemas.microsoft.com/office/drawing/2014/main" id="{A76B9DE5-3C70-26B3-F558-68FD6BD36717}"/>
              </a:ext>
            </a:extLst>
          </p:cNvPr>
          <p:cNvSpPr/>
          <p:nvPr/>
        </p:nvSpPr>
        <p:spPr>
          <a:xfrm flipH="1">
            <a:off x="4320758" y="16033157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Bevel 165">
            <a:extLst>
              <a:ext uri="{FF2B5EF4-FFF2-40B4-BE49-F238E27FC236}">
                <a16:creationId xmlns:a16="http://schemas.microsoft.com/office/drawing/2014/main" id="{BBBB27CC-CE9B-F137-11CB-18C1B0D136FC}"/>
              </a:ext>
            </a:extLst>
          </p:cNvPr>
          <p:cNvSpPr/>
          <p:nvPr/>
        </p:nvSpPr>
        <p:spPr>
          <a:xfrm flipH="1">
            <a:off x="3037752" y="16034483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Bevel 166">
            <a:extLst>
              <a:ext uri="{FF2B5EF4-FFF2-40B4-BE49-F238E27FC236}">
                <a16:creationId xmlns:a16="http://schemas.microsoft.com/office/drawing/2014/main" id="{F41D12A7-F1B7-AF5C-D4D8-2D40D2B3A288}"/>
              </a:ext>
            </a:extLst>
          </p:cNvPr>
          <p:cNvSpPr/>
          <p:nvPr/>
        </p:nvSpPr>
        <p:spPr>
          <a:xfrm flipH="1">
            <a:off x="1842877" y="16083477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Bevel 167">
            <a:extLst>
              <a:ext uri="{FF2B5EF4-FFF2-40B4-BE49-F238E27FC236}">
                <a16:creationId xmlns:a16="http://schemas.microsoft.com/office/drawing/2014/main" id="{95368234-B08E-6EA2-32BA-FA4F6D9D4F3C}"/>
              </a:ext>
            </a:extLst>
          </p:cNvPr>
          <p:cNvSpPr/>
          <p:nvPr/>
        </p:nvSpPr>
        <p:spPr>
          <a:xfrm rot="5400000" flipH="1">
            <a:off x="584842" y="14776012"/>
            <a:ext cx="58994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Bevel 168">
            <a:extLst>
              <a:ext uri="{FF2B5EF4-FFF2-40B4-BE49-F238E27FC236}">
                <a16:creationId xmlns:a16="http://schemas.microsoft.com/office/drawing/2014/main" id="{154406BA-1AA4-4ACA-32FD-239D8FFCA6F8}"/>
              </a:ext>
            </a:extLst>
          </p:cNvPr>
          <p:cNvSpPr/>
          <p:nvPr/>
        </p:nvSpPr>
        <p:spPr>
          <a:xfrm rot="10800000" flipH="1">
            <a:off x="7827038" y="13083560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Bevel 169">
            <a:extLst>
              <a:ext uri="{FF2B5EF4-FFF2-40B4-BE49-F238E27FC236}">
                <a16:creationId xmlns:a16="http://schemas.microsoft.com/office/drawing/2014/main" id="{34A68BF3-5CB1-B06F-7B94-C4ABA8969804}"/>
              </a:ext>
            </a:extLst>
          </p:cNvPr>
          <p:cNvSpPr/>
          <p:nvPr/>
        </p:nvSpPr>
        <p:spPr>
          <a:xfrm rot="5400000" flipH="1">
            <a:off x="9137215" y="11758459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Bevel 170">
            <a:extLst>
              <a:ext uri="{FF2B5EF4-FFF2-40B4-BE49-F238E27FC236}">
                <a16:creationId xmlns:a16="http://schemas.microsoft.com/office/drawing/2014/main" id="{4128A60F-65E5-67EE-C35F-19D0D020A503}"/>
              </a:ext>
            </a:extLst>
          </p:cNvPr>
          <p:cNvSpPr/>
          <p:nvPr/>
        </p:nvSpPr>
        <p:spPr>
          <a:xfrm rot="5400000" flipH="1">
            <a:off x="9088992" y="11047605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Bevel 171">
            <a:extLst>
              <a:ext uri="{FF2B5EF4-FFF2-40B4-BE49-F238E27FC236}">
                <a16:creationId xmlns:a16="http://schemas.microsoft.com/office/drawing/2014/main" id="{0594A618-1E5D-FED7-B038-51CFACF340FB}"/>
              </a:ext>
            </a:extLst>
          </p:cNvPr>
          <p:cNvSpPr/>
          <p:nvPr/>
        </p:nvSpPr>
        <p:spPr>
          <a:xfrm rot="16200000" flipH="1">
            <a:off x="8970083" y="10610432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Bevel 172">
            <a:extLst>
              <a:ext uri="{FF2B5EF4-FFF2-40B4-BE49-F238E27FC236}">
                <a16:creationId xmlns:a16="http://schemas.microsoft.com/office/drawing/2014/main" id="{39D99D64-8330-5BD9-5244-0CF49F29865B}"/>
              </a:ext>
            </a:extLst>
          </p:cNvPr>
          <p:cNvSpPr/>
          <p:nvPr/>
        </p:nvSpPr>
        <p:spPr>
          <a:xfrm rot="15250338" flipH="1">
            <a:off x="8525935" y="10180595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Bevel 173">
            <a:extLst>
              <a:ext uri="{FF2B5EF4-FFF2-40B4-BE49-F238E27FC236}">
                <a16:creationId xmlns:a16="http://schemas.microsoft.com/office/drawing/2014/main" id="{1B964D09-2923-2142-F769-AC30622391FE}"/>
              </a:ext>
            </a:extLst>
          </p:cNvPr>
          <p:cNvSpPr/>
          <p:nvPr/>
        </p:nvSpPr>
        <p:spPr>
          <a:xfrm rot="10800000" flipH="1">
            <a:off x="7414102" y="10052570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Bevel 174">
            <a:extLst>
              <a:ext uri="{FF2B5EF4-FFF2-40B4-BE49-F238E27FC236}">
                <a16:creationId xmlns:a16="http://schemas.microsoft.com/office/drawing/2014/main" id="{9C96041A-B23E-F46B-628D-4ED9353E5946}"/>
              </a:ext>
            </a:extLst>
          </p:cNvPr>
          <p:cNvSpPr/>
          <p:nvPr/>
        </p:nvSpPr>
        <p:spPr>
          <a:xfrm rot="10800000" flipH="1">
            <a:off x="6263012" y="10036563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Bevel 175">
            <a:extLst>
              <a:ext uri="{FF2B5EF4-FFF2-40B4-BE49-F238E27FC236}">
                <a16:creationId xmlns:a16="http://schemas.microsoft.com/office/drawing/2014/main" id="{F9019398-7461-8ECA-B48F-7D39E539481B}"/>
              </a:ext>
            </a:extLst>
          </p:cNvPr>
          <p:cNvSpPr/>
          <p:nvPr/>
        </p:nvSpPr>
        <p:spPr>
          <a:xfrm rot="10800000" flipH="1">
            <a:off x="5145414" y="10051584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Bevel 176">
            <a:extLst>
              <a:ext uri="{FF2B5EF4-FFF2-40B4-BE49-F238E27FC236}">
                <a16:creationId xmlns:a16="http://schemas.microsoft.com/office/drawing/2014/main" id="{3A4D4422-5718-3E05-9ADF-4B926A2595CB}"/>
              </a:ext>
            </a:extLst>
          </p:cNvPr>
          <p:cNvSpPr/>
          <p:nvPr/>
        </p:nvSpPr>
        <p:spPr>
          <a:xfrm rot="10800000" flipH="1">
            <a:off x="3822739" y="10062892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D74B7BF1-7F9F-4A39-839F-68C7CDA57496}"/>
              </a:ext>
            </a:extLst>
          </p:cNvPr>
          <p:cNvGrpSpPr/>
          <p:nvPr/>
        </p:nvGrpSpPr>
        <p:grpSpPr>
          <a:xfrm>
            <a:off x="820297" y="9690009"/>
            <a:ext cx="1956013" cy="1627785"/>
            <a:chOff x="5897749" y="3553717"/>
            <a:chExt cx="1956013" cy="1627785"/>
          </a:xfrm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50AC7D03-5685-EE86-C31C-62A8AB029A4C}"/>
                </a:ext>
              </a:extLst>
            </p:cNvPr>
            <p:cNvSpPr/>
            <p:nvPr/>
          </p:nvSpPr>
          <p:spPr>
            <a:xfrm>
              <a:off x="6068072" y="3553717"/>
              <a:ext cx="1614361" cy="162778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D14A5BFB-CE2A-481E-8740-C5FB7B971952}"/>
                </a:ext>
              </a:extLst>
            </p:cNvPr>
            <p:cNvSpPr/>
            <p:nvPr/>
          </p:nvSpPr>
          <p:spPr>
            <a:xfrm>
              <a:off x="6230838" y="3714726"/>
              <a:ext cx="1288827" cy="13060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F193C4A4-6776-7193-4B02-962C069014E5}"/>
                </a:ext>
              </a:extLst>
            </p:cNvPr>
            <p:cNvSpPr txBox="1"/>
            <p:nvPr/>
          </p:nvSpPr>
          <p:spPr>
            <a:xfrm>
              <a:off x="6454122" y="4018758"/>
              <a:ext cx="841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69686B71-E9FE-6EB1-42AF-D90D9F0B762F}"/>
                </a:ext>
              </a:extLst>
            </p:cNvPr>
            <p:cNvSpPr txBox="1"/>
            <p:nvPr/>
          </p:nvSpPr>
          <p:spPr>
            <a:xfrm flipH="1">
              <a:off x="5897749" y="4251315"/>
              <a:ext cx="19560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9</a:t>
              </a:r>
            </a:p>
          </p:txBody>
        </p:sp>
      </p:grpSp>
      <p:sp>
        <p:nvSpPr>
          <p:cNvPr id="183" name="Bevel 182">
            <a:extLst>
              <a:ext uri="{FF2B5EF4-FFF2-40B4-BE49-F238E27FC236}">
                <a16:creationId xmlns:a16="http://schemas.microsoft.com/office/drawing/2014/main" id="{58684E3D-C952-1111-7E26-AC8BA47E8CA3}"/>
              </a:ext>
            </a:extLst>
          </p:cNvPr>
          <p:cNvSpPr/>
          <p:nvPr/>
        </p:nvSpPr>
        <p:spPr>
          <a:xfrm rot="16200000" flipH="1">
            <a:off x="662252" y="8708108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Bevel 183">
            <a:extLst>
              <a:ext uri="{FF2B5EF4-FFF2-40B4-BE49-F238E27FC236}">
                <a16:creationId xmlns:a16="http://schemas.microsoft.com/office/drawing/2014/main" id="{FF0ECE26-7FD1-C5FF-44F1-2139FB7341BF}"/>
              </a:ext>
            </a:extLst>
          </p:cNvPr>
          <p:cNvSpPr/>
          <p:nvPr/>
        </p:nvSpPr>
        <p:spPr>
          <a:xfrm rot="16200000" flipH="1">
            <a:off x="739272" y="8161237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Bevel 184">
            <a:extLst>
              <a:ext uri="{FF2B5EF4-FFF2-40B4-BE49-F238E27FC236}">
                <a16:creationId xmlns:a16="http://schemas.microsoft.com/office/drawing/2014/main" id="{4D5C3A0E-5EAD-4647-DDEC-4EFD92BF9C35}"/>
              </a:ext>
            </a:extLst>
          </p:cNvPr>
          <p:cNvSpPr/>
          <p:nvPr/>
        </p:nvSpPr>
        <p:spPr>
          <a:xfrm rot="16478642" flipH="1">
            <a:off x="826968" y="7627225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Bevel 185">
            <a:extLst>
              <a:ext uri="{FF2B5EF4-FFF2-40B4-BE49-F238E27FC236}">
                <a16:creationId xmlns:a16="http://schemas.microsoft.com/office/drawing/2014/main" id="{3A7AB854-D677-0EAA-2287-406AA460628D}"/>
              </a:ext>
            </a:extLst>
          </p:cNvPr>
          <p:cNvSpPr/>
          <p:nvPr/>
        </p:nvSpPr>
        <p:spPr>
          <a:xfrm rot="10800000" flipH="1">
            <a:off x="2582121" y="7021956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Bevel 186">
            <a:extLst>
              <a:ext uri="{FF2B5EF4-FFF2-40B4-BE49-F238E27FC236}">
                <a16:creationId xmlns:a16="http://schemas.microsoft.com/office/drawing/2014/main" id="{E0E16C2D-C256-E6A1-76B1-43EF747D492B}"/>
              </a:ext>
            </a:extLst>
          </p:cNvPr>
          <p:cNvSpPr/>
          <p:nvPr/>
        </p:nvSpPr>
        <p:spPr>
          <a:xfrm rot="10800000" flipH="1">
            <a:off x="5651420" y="7066604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Bevel 187">
            <a:extLst>
              <a:ext uri="{FF2B5EF4-FFF2-40B4-BE49-F238E27FC236}">
                <a16:creationId xmlns:a16="http://schemas.microsoft.com/office/drawing/2014/main" id="{5819AD3B-D5FE-D05F-490A-1B4EEB620D4B}"/>
              </a:ext>
            </a:extLst>
          </p:cNvPr>
          <p:cNvSpPr/>
          <p:nvPr/>
        </p:nvSpPr>
        <p:spPr>
          <a:xfrm rot="10800000" flipH="1">
            <a:off x="6553944" y="7032453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Bevel 188">
            <a:extLst>
              <a:ext uri="{FF2B5EF4-FFF2-40B4-BE49-F238E27FC236}">
                <a16:creationId xmlns:a16="http://schemas.microsoft.com/office/drawing/2014/main" id="{04330BE2-A2E1-0214-8AB5-CD04482F9D87}"/>
              </a:ext>
            </a:extLst>
          </p:cNvPr>
          <p:cNvSpPr/>
          <p:nvPr/>
        </p:nvSpPr>
        <p:spPr>
          <a:xfrm rot="16200000" flipH="1">
            <a:off x="9127662" y="5809673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Bevel 190">
            <a:extLst>
              <a:ext uri="{FF2B5EF4-FFF2-40B4-BE49-F238E27FC236}">
                <a16:creationId xmlns:a16="http://schemas.microsoft.com/office/drawing/2014/main" id="{ADB0592E-A429-D625-3F95-D6D46D1ED82F}"/>
              </a:ext>
            </a:extLst>
          </p:cNvPr>
          <p:cNvSpPr/>
          <p:nvPr/>
        </p:nvSpPr>
        <p:spPr>
          <a:xfrm rot="16200000" flipH="1">
            <a:off x="9162057" y="5237333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Bevel 255">
            <a:extLst>
              <a:ext uri="{FF2B5EF4-FFF2-40B4-BE49-F238E27FC236}">
                <a16:creationId xmlns:a16="http://schemas.microsoft.com/office/drawing/2014/main" id="{7E92742A-C887-8F40-6272-A65DC7030CC7}"/>
              </a:ext>
            </a:extLst>
          </p:cNvPr>
          <p:cNvSpPr/>
          <p:nvPr/>
        </p:nvSpPr>
        <p:spPr>
          <a:xfrm flipH="1">
            <a:off x="8410642" y="4037353"/>
            <a:ext cx="45719" cy="981122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Bevel 256">
            <a:extLst>
              <a:ext uri="{FF2B5EF4-FFF2-40B4-BE49-F238E27FC236}">
                <a16:creationId xmlns:a16="http://schemas.microsoft.com/office/drawing/2014/main" id="{42E9D58F-55A3-3A5B-72F4-0357AA34434B}"/>
              </a:ext>
            </a:extLst>
          </p:cNvPr>
          <p:cNvSpPr/>
          <p:nvPr/>
        </p:nvSpPr>
        <p:spPr>
          <a:xfrm flipH="1">
            <a:off x="7542720" y="4050658"/>
            <a:ext cx="45719" cy="981122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Bevel 257">
            <a:extLst>
              <a:ext uri="{FF2B5EF4-FFF2-40B4-BE49-F238E27FC236}">
                <a16:creationId xmlns:a16="http://schemas.microsoft.com/office/drawing/2014/main" id="{38B4B6A9-1F02-0804-A709-F217B288D1A5}"/>
              </a:ext>
            </a:extLst>
          </p:cNvPr>
          <p:cNvSpPr/>
          <p:nvPr/>
        </p:nvSpPr>
        <p:spPr>
          <a:xfrm flipH="1">
            <a:off x="6550050" y="4060489"/>
            <a:ext cx="45719" cy="981122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Bevel 258">
            <a:extLst>
              <a:ext uri="{FF2B5EF4-FFF2-40B4-BE49-F238E27FC236}">
                <a16:creationId xmlns:a16="http://schemas.microsoft.com/office/drawing/2014/main" id="{7C6FBA1E-C2CA-1BB2-F7D2-5B9EE6EA4242}"/>
              </a:ext>
            </a:extLst>
          </p:cNvPr>
          <p:cNvSpPr/>
          <p:nvPr/>
        </p:nvSpPr>
        <p:spPr>
          <a:xfrm flipH="1">
            <a:off x="5542496" y="4143805"/>
            <a:ext cx="45719" cy="981122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Bevel 259">
            <a:extLst>
              <a:ext uri="{FF2B5EF4-FFF2-40B4-BE49-F238E27FC236}">
                <a16:creationId xmlns:a16="http://schemas.microsoft.com/office/drawing/2014/main" id="{71B7C599-B644-6459-45D5-51B9BA78C837}"/>
              </a:ext>
            </a:extLst>
          </p:cNvPr>
          <p:cNvSpPr/>
          <p:nvPr/>
        </p:nvSpPr>
        <p:spPr>
          <a:xfrm rot="5203516" flipH="1">
            <a:off x="9127661" y="4819900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Bevel 260">
            <a:extLst>
              <a:ext uri="{FF2B5EF4-FFF2-40B4-BE49-F238E27FC236}">
                <a16:creationId xmlns:a16="http://schemas.microsoft.com/office/drawing/2014/main" id="{B053058D-ED59-DBBE-54EC-2E7D31D8FDF1}"/>
              </a:ext>
            </a:extLst>
          </p:cNvPr>
          <p:cNvSpPr/>
          <p:nvPr/>
        </p:nvSpPr>
        <p:spPr>
          <a:xfrm rot="5556177" flipH="1">
            <a:off x="567090" y="2330864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Bevel 261">
            <a:extLst>
              <a:ext uri="{FF2B5EF4-FFF2-40B4-BE49-F238E27FC236}">
                <a16:creationId xmlns:a16="http://schemas.microsoft.com/office/drawing/2014/main" id="{83B44A70-AEA5-8394-1560-A06FF63E75CF}"/>
              </a:ext>
            </a:extLst>
          </p:cNvPr>
          <p:cNvSpPr/>
          <p:nvPr/>
        </p:nvSpPr>
        <p:spPr>
          <a:xfrm rot="7015263" flipH="1">
            <a:off x="930786" y="1495625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Bevel 262">
            <a:extLst>
              <a:ext uri="{FF2B5EF4-FFF2-40B4-BE49-F238E27FC236}">
                <a16:creationId xmlns:a16="http://schemas.microsoft.com/office/drawing/2014/main" id="{DB85BE9C-54CE-ABF6-9816-B662C0B05AF0}"/>
              </a:ext>
            </a:extLst>
          </p:cNvPr>
          <p:cNvSpPr/>
          <p:nvPr/>
        </p:nvSpPr>
        <p:spPr>
          <a:xfrm rot="10800000" flipH="1">
            <a:off x="1921439" y="1077152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Bevel 263">
            <a:extLst>
              <a:ext uri="{FF2B5EF4-FFF2-40B4-BE49-F238E27FC236}">
                <a16:creationId xmlns:a16="http://schemas.microsoft.com/office/drawing/2014/main" id="{05DE2478-FC88-B535-0294-4B861A304BC5}"/>
              </a:ext>
            </a:extLst>
          </p:cNvPr>
          <p:cNvSpPr/>
          <p:nvPr/>
        </p:nvSpPr>
        <p:spPr>
          <a:xfrm rot="10800000" flipH="1">
            <a:off x="2966056" y="1050825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6FEFFDE3-8024-6BF8-F63D-B7A3F56D1BC7}"/>
              </a:ext>
            </a:extLst>
          </p:cNvPr>
          <p:cNvSpPr txBox="1"/>
          <p:nvPr/>
        </p:nvSpPr>
        <p:spPr>
          <a:xfrm>
            <a:off x="129847" y="2122064"/>
            <a:ext cx="1013438" cy="553998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5. Lit. Complete/ revise poems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F680C076-5788-5A67-5FEF-B2968E436065}"/>
              </a:ext>
            </a:extLst>
          </p:cNvPr>
          <p:cNvSpPr txBox="1"/>
          <p:nvPr/>
        </p:nvSpPr>
        <p:spPr>
          <a:xfrm>
            <a:off x="3137576" y="1083516"/>
            <a:ext cx="727319" cy="86177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7. Revision of Lit. Jekyll and Hyde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DAA296B8-8AEE-4CF4-D78C-354E514CBAE3}"/>
              </a:ext>
            </a:extLst>
          </p:cNvPr>
          <p:cNvSpPr txBox="1"/>
          <p:nvPr/>
        </p:nvSpPr>
        <p:spPr>
          <a:xfrm>
            <a:off x="921231" y="992276"/>
            <a:ext cx="885098" cy="86177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6. Reading: Language Paper 1</a:t>
            </a:r>
          </a:p>
          <a:p>
            <a:r>
              <a:rPr lang="en-US" sz="1000" dirty="0"/>
              <a:t>7. Writing: Paper 1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642954D5-C653-AE2D-8D22-3B7533DE7293}"/>
              </a:ext>
            </a:extLst>
          </p:cNvPr>
          <p:cNvSpPr txBox="1"/>
          <p:nvPr/>
        </p:nvSpPr>
        <p:spPr>
          <a:xfrm>
            <a:off x="2067241" y="1047113"/>
            <a:ext cx="790212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8. Mock exam. Language Paper 1 and Lit. Paper 2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F6C8F867-47AA-4BD7-60C8-541139366988}"/>
              </a:ext>
            </a:extLst>
          </p:cNvPr>
          <p:cNvSpPr txBox="1"/>
          <p:nvPr/>
        </p:nvSpPr>
        <p:spPr>
          <a:xfrm>
            <a:off x="4157855" y="1108038"/>
            <a:ext cx="785237" cy="707886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9. Revision of Poetry – anthology and unseen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8D691113-5CAD-35AD-106A-E47DBAC6FBC8}"/>
              </a:ext>
            </a:extLst>
          </p:cNvPr>
          <p:cNvSpPr txBox="1"/>
          <p:nvPr/>
        </p:nvSpPr>
        <p:spPr>
          <a:xfrm>
            <a:off x="-424829" y="2909970"/>
            <a:ext cx="207833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3. Reading (writing) Paper 2 </a:t>
            </a:r>
          </a:p>
          <a:p>
            <a:r>
              <a:rPr lang="en-US" sz="1000" dirty="0"/>
              <a:t>4. Language Paper 2 Mock</a:t>
            </a:r>
          </a:p>
        </p:txBody>
      </p:sp>
      <p:sp>
        <p:nvSpPr>
          <p:cNvPr id="273" name="Bevel 272">
            <a:extLst>
              <a:ext uri="{FF2B5EF4-FFF2-40B4-BE49-F238E27FC236}">
                <a16:creationId xmlns:a16="http://schemas.microsoft.com/office/drawing/2014/main" id="{41747417-DE11-821C-B6AE-D51E9EF0CB79}"/>
              </a:ext>
            </a:extLst>
          </p:cNvPr>
          <p:cNvSpPr/>
          <p:nvPr/>
        </p:nvSpPr>
        <p:spPr>
          <a:xfrm rot="4967555" flipH="1">
            <a:off x="8939149" y="4433105"/>
            <a:ext cx="45719" cy="9689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6A6B9467-41B0-5501-BB9C-AE43FD1D8297}"/>
              </a:ext>
            </a:extLst>
          </p:cNvPr>
          <p:cNvSpPr txBox="1"/>
          <p:nvPr/>
        </p:nvSpPr>
        <p:spPr>
          <a:xfrm>
            <a:off x="5111522" y="1091625"/>
            <a:ext cx="720399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10. Revision of Much Ado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918F5604-9B74-CEB5-0546-01B7635B2330}"/>
              </a:ext>
            </a:extLst>
          </p:cNvPr>
          <p:cNvSpPr txBox="1"/>
          <p:nvPr/>
        </p:nvSpPr>
        <p:spPr>
          <a:xfrm>
            <a:off x="7050328" y="1099150"/>
            <a:ext cx="581761" cy="861774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12. Mock exam. Lit Paper 1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387CB854-F3A1-9F8D-B997-EA1A6E285217}"/>
              </a:ext>
            </a:extLst>
          </p:cNvPr>
          <p:cNvSpPr txBox="1"/>
          <p:nvPr/>
        </p:nvSpPr>
        <p:spPr>
          <a:xfrm>
            <a:off x="6000634" y="1094322"/>
            <a:ext cx="901747" cy="707886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11. Revision of An Inspector Calls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A3C40D10-E52C-4E82-9093-AFF8D3CEBF17}"/>
              </a:ext>
            </a:extLst>
          </p:cNvPr>
          <p:cNvSpPr txBox="1"/>
          <p:nvPr/>
        </p:nvSpPr>
        <p:spPr>
          <a:xfrm>
            <a:off x="8736489" y="1067184"/>
            <a:ext cx="704399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14.  Revision of Language Paper 2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791DA511-B7A4-8BA4-9E17-87A4E3411B4E}"/>
              </a:ext>
            </a:extLst>
          </p:cNvPr>
          <p:cNvSpPr txBox="1"/>
          <p:nvPr/>
        </p:nvSpPr>
        <p:spPr>
          <a:xfrm>
            <a:off x="7816226" y="1091306"/>
            <a:ext cx="692224" cy="86177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13. Revision of Language Paper 1</a:t>
            </a:r>
          </a:p>
        </p:txBody>
      </p:sp>
      <p:sp>
        <p:nvSpPr>
          <p:cNvPr id="2" name="Bevel 1">
            <a:extLst>
              <a:ext uri="{FF2B5EF4-FFF2-40B4-BE49-F238E27FC236}">
                <a16:creationId xmlns:a16="http://schemas.microsoft.com/office/drawing/2014/main" id="{E0E954EC-68E5-04FB-4EE3-619BBDA369CD}"/>
              </a:ext>
            </a:extLst>
          </p:cNvPr>
          <p:cNvSpPr/>
          <p:nvPr/>
        </p:nvSpPr>
        <p:spPr>
          <a:xfrm flipH="1">
            <a:off x="5894778" y="1063547"/>
            <a:ext cx="45719" cy="981122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vel 11">
            <a:extLst>
              <a:ext uri="{FF2B5EF4-FFF2-40B4-BE49-F238E27FC236}">
                <a16:creationId xmlns:a16="http://schemas.microsoft.com/office/drawing/2014/main" id="{7B07B27D-BC24-CD3E-5843-49E9392584E6}"/>
              </a:ext>
            </a:extLst>
          </p:cNvPr>
          <p:cNvSpPr/>
          <p:nvPr/>
        </p:nvSpPr>
        <p:spPr>
          <a:xfrm flipH="1">
            <a:off x="6944994" y="1065726"/>
            <a:ext cx="45719" cy="981122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Bevel 15">
            <a:extLst>
              <a:ext uri="{FF2B5EF4-FFF2-40B4-BE49-F238E27FC236}">
                <a16:creationId xmlns:a16="http://schemas.microsoft.com/office/drawing/2014/main" id="{BDFFD160-6E46-A625-7AB1-683B4C7C5E5A}"/>
              </a:ext>
            </a:extLst>
          </p:cNvPr>
          <p:cNvSpPr/>
          <p:nvPr/>
        </p:nvSpPr>
        <p:spPr>
          <a:xfrm flipH="1">
            <a:off x="7692266" y="1074865"/>
            <a:ext cx="45719" cy="981122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Bevel 24">
            <a:extLst>
              <a:ext uri="{FF2B5EF4-FFF2-40B4-BE49-F238E27FC236}">
                <a16:creationId xmlns:a16="http://schemas.microsoft.com/office/drawing/2014/main" id="{9AE53183-F173-A67C-126F-0E5860795BE1}"/>
              </a:ext>
            </a:extLst>
          </p:cNvPr>
          <p:cNvSpPr/>
          <p:nvPr/>
        </p:nvSpPr>
        <p:spPr>
          <a:xfrm flipH="1">
            <a:off x="8571603" y="1074865"/>
            <a:ext cx="45719" cy="981122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7279E2-6411-973B-CDBB-BC3BCCAAF1CF}"/>
              </a:ext>
            </a:extLst>
          </p:cNvPr>
          <p:cNvSpPr txBox="1"/>
          <p:nvPr/>
        </p:nvSpPr>
        <p:spPr>
          <a:xfrm>
            <a:off x="2741132" y="14377594"/>
            <a:ext cx="449552" cy="3320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C49F6A-0DF5-850A-F2DD-93BA2A685BAD}"/>
              </a:ext>
            </a:extLst>
          </p:cNvPr>
          <p:cNvSpPr txBox="1"/>
          <p:nvPr/>
        </p:nvSpPr>
        <p:spPr>
          <a:xfrm>
            <a:off x="3226555" y="14411772"/>
            <a:ext cx="1651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Key - non-fiction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4926EA-29D4-F43F-0E1A-4294819346D0}"/>
              </a:ext>
            </a:extLst>
          </p:cNvPr>
          <p:cNvSpPr txBox="1"/>
          <p:nvPr/>
        </p:nvSpPr>
        <p:spPr>
          <a:xfrm>
            <a:off x="2739983" y="14847223"/>
            <a:ext cx="449552" cy="33201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972160-18AF-A182-57E0-202E475FBC92}"/>
              </a:ext>
            </a:extLst>
          </p:cNvPr>
          <p:cNvSpPr txBox="1"/>
          <p:nvPr/>
        </p:nvSpPr>
        <p:spPr>
          <a:xfrm>
            <a:off x="3225406" y="14881401"/>
            <a:ext cx="1651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Key - fiction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BD5640F-4162-AAE7-46C3-664AB84798E8}"/>
              </a:ext>
            </a:extLst>
          </p:cNvPr>
          <p:cNvSpPr txBox="1"/>
          <p:nvPr/>
        </p:nvSpPr>
        <p:spPr>
          <a:xfrm>
            <a:off x="2749423" y="15348303"/>
            <a:ext cx="449552" cy="33201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509797E-2D96-4EC6-3176-7362402086E7}"/>
              </a:ext>
            </a:extLst>
          </p:cNvPr>
          <p:cNvSpPr txBox="1"/>
          <p:nvPr/>
        </p:nvSpPr>
        <p:spPr>
          <a:xfrm>
            <a:off x="3234846" y="15382481"/>
            <a:ext cx="2376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Key – Speaking and Listening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2F1485-DA45-BEB6-DDA7-01AE701ED486}"/>
              </a:ext>
            </a:extLst>
          </p:cNvPr>
          <p:cNvSpPr txBox="1"/>
          <p:nvPr/>
        </p:nvSpPr>
        <p:spPr>
          <a:xfrm>
            <a:off x="5710461" y="14367656"/>
            <a:ext cx="449552" cy="332017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C606625-CB68-A705-F86F-CBB533F6AFA9}"/>
              </a:ext>
            </a:extLst>
          </p:cNvPr>
          <p:cNvSpPr txBox="1"/>
          <p:nvPr/>
        </p:nvSpPr>
        <p:spPr>
          <a:xfrm>
            <a:off x="6211645" y="14401834"/>
            <a:ext cx="1651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Key - Poetry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40EDA35-BF34-C63C-FA43-0289C3F0D737}"/>
              </a:ext>
            </a:extLst>
          </p:cNvPr>
          <p:cNvSpPr txBox="1"/>
          <p:nvPr/>
        </p:nvSpPr>
        <p:spPr>
          <a:xfrm>
            <a:off x="5725668" y="14834642"/>
            <a:ext cx="449552" cy="33201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15BBBE-5AC9-BA0A-E0E8-E9A74C66C586}"/>
              </a:ext>
            </a:extLst>
          </p:cNvPr>
          <p:cNvSpPr txBox="1"/>
          <p:nvPr/>
        </p:nvSpPr>
        <p:spPr>
          <a:xfrm>
            <a:off x="6226852" y="14868820"/>
            <a:ext cx="2376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Key – Pre 20</a:t>
            </a:r>
            <a:r>
              <a:rPr lang="en-US" sz="1400" baseline="30000" dirty="0"/>
              <a:t>th</a:t>
            </a:r>
            <a:r>
              <a:rPr lang="en-US" sz="1400" dirty="0"/>
              <a:t> Century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5BD8A8-3358-3081-9095-BD65F70AC422}"/>
              </a:ext>
            </a:extLst>
          </p:cNvPr>
          <p:cNvSpPr txBox="1"/>
          <p:nvPr/>
        </p:nvSpPr>
        <p:spPr>
          <a:xfrm>
            <a:off x="5710461" y="15301786"/>
            <a:ext cx="449552" cy="33201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3268218-FB57-F741-A64A-E6FEB5E15416}"/>
              </a:ext>
            </a:extLst>
          </p:cNvPr>
          <p:cNvSpPr txBox="1"/>
          <p:nvPr/>
        </p:nvSpPr>
        <p:spPr>
          <a:xfrm>
            <a:off x="6211645" y="15335964"/>
            <a:ext cx="1651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Key - Project</a:t>
            </a:r>
          </a:p>
        </p:txBody>
      </p:sp>
      <p:sp>
        <p:nvSpPr>
          <p:cNvPr id="60" name="Bevel 59">
            <a:extLst>
              <a:ext uri="{FF2B5EF4-FFF2-40B4-BE49-F238E27FC236}">
                <a16:creationId xmlns:a16="http://schemas.microsoft.com/office/drawing/2014/main" id="{77C90F1E-D53D-17A0-3CE5-E580CA8644AE}"/>
              </a:ext>
            </a:extLst>
          </p:cNvPr>
          <p:cNvSpPr/>
          <p:nvPr/>
        </p:nvSpPr>
        <p:spPr>
          <a:xfrm flipH="1">
            <a:off x="3987419" y="1074388"/>
            <a:ext cx="45719" cy="981122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nk &amp; feather Icons PNG - Free PNG and Icons Downloads">
            <a:extLst>
              <a:ext uri="{FF2B5EF4-FFF2-40B4-BE49-F238E27FC236}">
                <a16:creationId xmlns:a16="http://schemas.microsoft.com/office/drawing/2014/main" id="{CEC8EC88-6887-0D22-FC8D-11F56DAE7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956" y="14206353"/>
            <a:ext cx="1496847" cy="103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Pop-Culture Evolution of Frankenstein's Monster - The New York Times">
            <a:extLst>
              <a:ext uri="{FF2B5EF4-FFF2-40B4-BE49-F238E27FC236}">
                <a16:creationId xmlns:a16="http://schemas.microsoft.com/office/drawing/2014/main" id="{0744AFF9-F6F0-FBB3-7241-733B59951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007" y="14239854"/>
            <a:ext cx="1034270" cy="158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ar Horse on Stage: Official Site">
            <a:extLst>
              <a:ext uri="{FF2B5EF4-FFF2-40B4-BE49-F238E27FC236}">
                <a16:creationId xmlns:a16="http://schemas.microsoft.com/office/drawing/2014/main" id="{E239E1DC-CD7A-4A32-3255-82F399AF6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243" y="11270822"/>
            <a:ext cx="2409362" cy="126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herlock Holmes Day (May 22nd) – Days Of The Year">
            <a:extLst>
              <a:ext uri="{FF2B5EF4-FFF2-40B4-BE49-F238E27FC236}">
                <a16:creationId xmlns:a16="http://schemas.microsoft.com/office/drawing/2014/main" id="{80CB2B75-3631-95EA-2F60-0CFB55FE9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158" y="8451336"/>
            <a:ext cx="1850589" cy="123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Of Mice and Men by John Steinbeck | Penguin Random House Audio">
            <a:extLst>
              <a:ext uri="{FF2B5EF4-FFF2-40B4-BE49-F238E27FC236}">
                <a16:creationId xmlns:a16="http://schemas.microsoft.com/office/drawing/2014/main" id="{86D1D6E3-7F66-7149-BEC2-140FC59DE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969" y="8077382"/>
            <a:ext cx="1416051" cy="141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n Inspector Calls (TV Movie 2015) - IMDb">
            <a:extLst>
              <a:ext uri="{FF2B5EF4-FFF2-40B4-BE49-F238E27FC236}">
                <a16:creationId xmlns:a16="http://schemas.microsoft.com/office/drawing/2014/main" id="{C5D9CA47-90D5-D48F-6666-929681BA3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783" y="5500354"/>
            <a:ext cx="1303783" cy="118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6" descr="Dr. jekyll e Mr. Hyde - Dr.Jekyll And Mr.Hyde Photo (41619390) - Fanpop">
            <a:extLst>
              <a:ext uri="{FF2B5EF4-FFF2-40B4-BE49-F238E27FC236}">
                <a16:creationId xmlns:a16="http://schemas.microsoft.com/office/drawing/2014/main" id="{1F1DAD85-7685-7ACD-EECE-FACC6DDC3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713" y="2331946"/>
            <a:ext cx="1286911" cy="157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6E7BBD5-0924-C6F0-BC7D-0E3FC36667F7}"/>
              </a:ext>
            </a:extLst>
          </p:cNvPr>
          <p:cNvCxnSpPr>
            <a:cxnSpLocks/>
          </p:cNvCxnSpPr>
          <p:nvPr/>
        </p:nvCxnSpPr>
        <p:spPr>
          <a:xfrm flipH="1">
            <a:off x="7549474" y="15211162"/>
            <a:ext cx="799520" cy="73850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2" name="Picture 18" descr="Remembering the Other Great Movie Version of Much Ado About Nothing">
            <a:extLst>
              <a:ext uri="{FF2B5EF4-FFF2-40B4-BE49-F238E27FC236}">
                <a16:creationId xmlns:a16="http://schemas.microsoft.com/office/drawing/2014/main" id="{D3320A74-0411-BFD7-6294-584685190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730" y="2157421"/>
            <a:ext cx="2174798" cy="162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F1FCCE3E-95A1-EE52-5106-0E1578DDA338}"/>
              </a:ext>
            </a:extLst>
          </p:cNvPr>
          <p:cNvCxnSpPr>
            <a:cxnSpLocks/>
          </p:cNvCxnSpPr>
          <p:nvPr/>
        </p:nvCxnSpPr>
        <p:spPr>
          <a:xfrm flipH="1">
            <a:off x="1467819" y="15818794"/>
            <a:ext cx="205232" cy="22908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8D35EFF-5F9E-CCC2-1992-6CC82880199C}"/>
              </a:ext>
            </a:extLst>
          </p:cNvPr>
          <p:cNvCxnSpPr>
            <a:cxnSpLocks/>
            <a:endCxn id="75" idx="0"/>
          </p:cNvCxnSpPr>
          <p:nvPr/>
        </p:nvCxnSpPr>
        <p:spPr>
          <a:xfrm flipH="1">
            <a:off x="6374602" y="12505385"/>
            <a:ext cx="171433" cy="57163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C6EC8E4-7D26-1F97-C1F1-F69D88EB3C02}"/>
              </a:ext>
            </a:extLst>
          </p:cNvPr>
          <p:cNvCxnSpPr>
            <a:cxnSpLocks/>
            <a:endCxn id="112" idx="3"/>
          </p:cNvCxnSpPr>
          <p:nvPr/>
        </p:nvCxnSpPr>
        <p:spPr>
          <a:xfrm flipH="1" flipV="1">
            <a:off x="1700322" y="8386161"/>
            <a:ext cx="281936" cy="11159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6018BBC-C9BA-A1EC-0575-6621CF5CB37B}"/>
              </a:ext>
            </a:extLst>
          </p:cNvPr>
          <p:cNvCxnSpPr>
            <a:cxnSpLocks/>
            <a:endCxn id="1036" idx="0"/>
          </p:cNvCxnSpPr>
          <p:nvPr/>
        </p:nvCxnSpPr>
        <p:spPr>
          <a:xfrm flipH="1">
            <a:off x="6627995" y="7911448"/>
            <a:ext cx="165201" cy="16593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1B642A3-E8F2-537F-FA58-ADF449C510DF}"/>
              </a:ext>
            </a:extLst>
          </p:cNvPr>
          <p:cNvCxnSpPr>
            <a:cxnSpLocks/>
          </p:cNvCxnSpPr>
          <p:nvPr/>
        </p:nvCxnSpPr>
        <p:spPr>
          <a:xfrm flipH="1" flipV="1">
            <a:off x="7169566" y="5956096"/>
            <a:ext cx="102031" cy="603746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67BEC4EE-5445-643F-CAB6-84D78B53DF2F}"/>
              </a:ext>
            </a:extLst>
          </p:cNvPr>
          <p:cNvCxnSpPr>
            <a:cxnSpLocks/>
          </p:cNvCxnSpPr>
          <p:nvPr/>
        </p:nvCxnSpPr>
        <p:spPr>
          <a:xfrm flipV="1">
            <a:off x="996719" y="3481571"/>
            <a:ext cx="699836" cy="14164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F9B3CCAE-A3CB-8BE5-85BD-67D4036416EB}"/>
              </a:ext>
            </a:extLst>
          </p:cNvPr>
          <p:cNvCxnSpPr>
            <a:cxnSpLocks/>
          </p:cNvCxnSpPr>
          <p:nvPr/>
        </p:nvCxnSpPr>
        <p:spPr>
          <a:xfrm flipV="1">
            <a:off x="6771735" y="2761317"/>
            <a:ext cx="159453" cy="120907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859FE699-F5F6-16B9-D879-DB588D25DF09}"/>
              </a:ext>
            </a:extLst>
          </p:cNvPr>
          <p:cNvSpPr/>
          <p:nvPr/>
        </p:nvSpPr>
        <p:spPr>
          <a:xfrm>
            <a:off x="6999960" y="8887591"/>
            <a:ext cx="1253618" cy="367394"/>
          </a:xfrm>
          <a:prstGeom prst="wedgeRectCallout">
            <a:avLst>
              <a:gd name="adj1" fmla="val -24923"/>
              <a:gd name="adj2" fmla="val -3687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END OF KS3</a:t>
            </a:r>
          </a:p>
        </p:txBody>
      </p:sp>
      <p:sp>
        <p:nvSpPr>
          <p:cNvPr id="80" name="Rectangular Callout 79">
            <a:extLst>
              <a:ext uri="{FF2B5EF4-FFF2-40B4-BE49-F238E27FC236}">
                <a16:creationId xmlns:a16="http://schemas.microsoft.com/office/drawing/2014/main" id="{9B4D93D9-820C-3F54-DCA4-937F07B10AC2}"/>
              </a:ext>
            </a:extLst>
          </p:cNvPr>
          <p:cNvSpPr/>
          <p:nvPr/>
        </p:nvSpPr>
        <p:spPr>
          <a:xfrm>
            <a:off x="8389577" y="8527707"/>
            <a:ext cx="1253618" cy="367394"/>
          </a:xfrm>
          <a:prstGeom prst="wedgeRectCallout">
            <a:avLst>
              <a:gd name="adj1" fmla="val 1038"/>
              <a:gd name="adj2" fmla="val -440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START </a:t>
            </a:r>
            <a:r>
              <a:rPr lang="en-US" sz="1200">
                <a:solidFill>
                  <a:srgbClr val="000000"/>
                </a:solidFill>
              </a:rPr>
              <a:t>OF KS4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1" name="Rectangular Callout 80">
            <a:extLst>
              <a:ext uri="{FF2B5EF4-FFF2-40B4-BE49-F238E27FC236}">
                <a16:creationId xmlns:a16="http://schemas.microsoft.com/office/drawing/2014/main" id="{4AE03255-1B0E-7D00-F720-B7BD6EA4D21C}"/>
              </a:ext>
            </a:extLst>
          </p:cNvPr>
          <p:cNvSpPr/>
          <p:nvPr/>
        </p:nvSpPr>
        <p:spPr>
          <a:xfrm>
            <a:off x="8328560" y="3037370"/>
            <a:ext cx="1253618" cy="917118"/>
          </a:xfrm>
          <a:prstGeom prst="wedgeRectCallout">
            <a:avLst>
              <a:gd name="adj1" fmla="val 48017"/>
              <a:gd name="adj2" fmla="val -240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SIT GCSE ENGLISH LANGUAGE AND GCSE ENGLISH LITERATURE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1e9cffb2c274a6db57de806ae4acb0d xmlns="fffd47ec-e51b-4223-aeae-7bab8837b122">
      <Terms xmlns="http://schemas.microsoft.com/office/infopath/2007/PartnerControls"/>
    </o1e9cffb2c274a6db57de806ae4acb0d>
    <je83632b57cc483cb088552f4ec9a3f7 xmlns="fffd47ec-e51b-4223-aeae-7bab8837b122">
      <Terms xmlns="http://schemas.microsoft.com/office/infopath/2007/PartnerControls"/>
    </je83632b57cc483cb088552f4ec9a3f7>
    <KeyStage xmlns="fffd47ec-e51b-4223-aeae-7bab8837b122" xsi:nil="true"/>
    <Year xmlns="fffd47ec-e51b-4223-aeae-7bab8837b122" xsi:nil="true"/>
    <CustomTags xmlns="fffd47ec-e51b-4223-aeae-7bab8837b122" xsi:nil="true"/>
    <TaxCatchAll xmlns="fffd47ec-e51b-4223-aeae-7bab8837b122" xsi:nil="true"/>
    <e1a5ac0087df4ed4a721e31440233d0e xmlns="fffd47ec-e51b-4223-aeae-7bab8837b122">
      <Terms xmlns="http://schemas.microsoft.com/office/infopath/2007/PartnerControls"/>
    </e1a5ac0087df4ed4a721e31440233d0e>
    <PersonalIdentificationData xmlns="fffd47ec-e51b-4223-aeae-7bab8837b122" xsi:nil="true"/>
    <CurriculumSubject xmlns="fffd47ec-e51b-4223-aeae-7bab8837b122">English</CurriculumSubject>
    <le4759db9860409588cd5d568be8268a xmlns="fffd47ec-e51b-4223-aeae-7bab8837b122">
      <Terms xmlns="http://schemas.microsoft.com/office/infopath/2007/PartnerControls"/>
    </le4759db9860409588cd5d568be8268a>
    <j55b923692084ee5815924e394af8a27 xmlns="fffd47ec-e51b-4223-aeae-7bab8837b122">
      <Terms xmlns="http://schemas.microsoft.com/office/infopath/2007/PartnerControls"/>
    </j55b923692084ee5815924e394af8a27>
    <Lesson xmlns="fffd47ec-e51b-4223-aeae-7bab8837b12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D851ABC95C2C47BF1DBC2B4AE7213B" ma:contentTypeVersion="30" ma:contentTypeDescription="Create a new document." ma:contentTypeScope="" ma:versionID="34860ef8f5a030fbc2c66cc61b1d658a">
  <xsd:schema xmlns:xsd="http://www.w3.org/2001/XMLSchema" xmlns:xs="http://www.w3.org/2001/XMLSchema" xmlns:p="http://schemas.microsoft.com/office/2006/metadata/properties" xmlns:ns2="fffd47ec-e51b-4223-aeae-7bab8837b122" xmlns:ns3="d85912e2-3e5e-45a6-8f50-40b5a2a51194" targetNamespace="http://schemas.microsoft.com/office/2006/metadata/properties" ma:root="true" ma:fieldsID="cfb31d76d297abae15d4895fd4b65aa3" ns2:_="" ns3:_="">
    <xsd:import namespace="fffd47ec-e51b-4223-aeae-7bab8837b122"/>
    <xsd:import namespace="d85912e2-3e5e-45a6-8f50-40b5a2a51194"/>
    <xsd:element name="properties">
      <xsd:complexType>
        <xsd:sequence>
          <xsd:element name="documentManagement">
            <xsd:complexType>
              <xsd:all>
                <xsd:element ref="ns2:le4759db9860409588cd5d568be8268a" minOccurs="0"/>
                <xsd:element ref="ns2:TaxCatchAll" minOccurs="0"/>
                <xsd:element ref="ns2:j55b923692084ee5815924e394af8a27" minOccurs="0"/>
                <xsd:element ref="ns2:e1a5ac0087df4ed4a721e31440233d0e" minOccurs="0"/>
                <xsd:element ref="ns2:o1e9cffb2c274a6db57de806ae4acb0d" minOccurs="0"/>
                <xsd:element ref="ns2:je83632b57cc483cb088552f4ec9a3f7" minOccurs="0"/>
                <xsd:element ref="ns2:PersonalIdentificationData" minOccurs="0"/>
                <xsd:element ref="ns2:KeyStage" minOccurs="0"/>
                <xsd:element ref="ns2:Year" minOccurs="0"/>
                <xsd:element ref="ns2:Lesson" minOccurs="0"/>
                <xsd:element ref="ns2:CustomTags" minOccurs="0"/>
                <xsd:element ref="ns2:CurriculumSubject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d47ec-e51b-4223-aeae-7bab8837b122" elementFormDefault="qualified">
    <xsd:import namespace="http://schemas.microsoft.com/office/2006/documentManagement/types"/>
    <xsd:import namespace="http://schemas.microsoft.com/office/infopath/2007/PartnerControls"/>
    <xsd:element name="le4759db9860409588cd5d568be8268a" ma:index="9" nillable="true" ma:taxonomy="true" ma:internalName="le4759db9860409588cd5d568be8268a" ma:taxonomyFieldName="Topic" ma:displayName="Topic" ma:fieldId="{5e4759db-9860-4095-88cd-5d568be8268a}" ma:sspId="33ee5d3d-11ab-4348-9068-b7106d0195bf" ma:termSetId="b016e2f5-e6b2-43d9-a7bf-221fa0eb47b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811b064a-c13d-4443-aa5b-327a39143c5e}" ma:internalName="TaxCatchAll" ma:showField="CatchAllData" ma:web="fffd47ec-e51b-4223-aeae-7bab8837b1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55b923692084ee5815924e394af8a27" ma:index="12" nillable="true" ma:taxonomy="true" ma:internalName="j55b923692084ee5815924e394af8a27" ma:taxonomyFieldName="Staff_x0020_Category" ma:displayName="Staff Category" ma:fieldId="{355b9236-9208-4ee5-8159-24e394af8a27}" ma:sspId="33ee5d3d-11ab-4348-9068-b7106d0195bf" ma:termSetId="317db41d-4886-4578-9307-724266e3d3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1a5ac0087df4ed4a721e31440233d0e" ma:index="14" nillable="true" ma:taxonomy="true" ma:internalName="e1a5ac0087df4ed4a721e31440233d0e" ma:taxonomyFieldName="Exam_x0020_Board" ma:displayName="Exam Board" ma:fieldId="{e1a5ac00-87df-4ed4-a721-e31440233d0e}" ma:sspId="33ee5d3d-11ab-4348-9068-b7106d0195bf" ma:termSetId="3b5fb27a-521f-4db8-a34c-1cc7714400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1e9cffb2c274a6db57de806ae4acb0d" ma:index="16" nillable="true" ma:taxonomy="true" ma:internalName="o1e9cffb2c274a6db57de806ae4acb0d" ma:taxonomyFieldName="Week" ma:displayName="Week" ma:fieldId="{81e9cffb-2c27-4a6d-b57d-e806ae4acb0d}" ma:sspId="33ee5d3d-11ab-4348-9068-b7106d0195bf" ma:termSetId="e2bdff19-6a89-4119-a36f-bd62d26b72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e83632b57cc483cb088552f4ec9a3f7" ma:index="18" nillable="true" ma:taxonomy="true" ma:internalName="je83632b57cc483cb088552f4ec9a3f7" ma:taxonomyFieldName="Term" ma:displayName="Term" ma:fieldId="{3e83632b-57cc-483c-b088-552f4ec9a3f7}" ma:sspId="33ee5d3d-11ab-4348-9068-b7106d0195bf" ma:termSetId="ccaaa7e3-e71e-454c-9205-b20f1583bd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alIdentificationData" ma:index="19" nillable="true" ma:displayName="Personal Identification Data" ma:internalName="Personal_x0020_Identification_x0020_Data">
      <xsd:simpleType>
        <xsd:restriction base="dms:Choice">
          <xsd:enumeration value="No"/>
          <xsd:enumeration value="Yes"/>
        </xsd:restriction>
      </xsd:simpleType>
    </xsd:element>
    <xsd:element name="KeyStage" ma:index="20" nillable="true" ma:displayName="Key Stage" ma:internalName="Key_x0020_Stage">
      <xsd:simpleType>
        <xsd:restriction base="dms:Text"/>
      </xsd:simpleType>
    </xsd:element>
    <xsd:element name="Year" ma:index="21" nillable="true" ma:displayName="Year" ma:internalName="Year">
      <xsd:simpleType>
        <xsd:restriction base="dms:Text"/>
      </xsd:simpleType>
    </xsd:element>
    <xsd:element name="Lesson" ma:index="22" nillable="true" ma:displayName="Lesson" ma:internalName="Lesson">
      <xsd:simpleType>
        <xsd:restriction base="dms:Text"/>
      </xsd:simpleType>
    </xsd:element>
    <xsd:element name="CustomTags" ma:index="23" nillable="true" ma:displayName="Custom Tags" ma:internalName="Custom_x0020_Tags">
      <xsd:simpleType>
        <xsd:restriction base="dms:Text"/>
      </xsd:simpleType>
    </xsd:element>
    <xsd:element name="CurriculumSubject" ma:index="24" nillable="true" ma:displayName="Curriculum Subject" ma:default="English" ma:internalName="Curriculum_x0020_Subject">
      <xsd:simpleType>
        <xsd:restriction base="dms:Text"/>
      </xsd:simpleType>
    </xsd:element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912e2-3e5e-45a6-8f50-40b5a2a511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6" nillable="true" ma:displayName="Location" ma:internalName="MediaServiceLocation" ma:readOnly="true">
      <xsd:simpleType>
        <xsd:restriction base="dms:Text"/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85BDB2-6F18-4BB7-B7EF-5C95D4A6B3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7BC985-D2A1-40C0-986F-ECECD418A3E5}">
  <ds:schemaRefs>
    <ds:schemaRef ds:uri="http://schemas.microsoft.com/office/2006/metadata/properties"/>
    <ds:schemaRef ds:uri="http://schemas.microsoft.com/office/infopath/2007/PartnerControls"/>
    <ds:schemaRef ds:uri="fffd47ec-e51b-4223-aeae-7bab8837b122"/>
  </ds:schemaRefs>
</ds:datastoreItem>
</file>

<file path=customXml/itemProps3.xml><?xml version="1.0" encoding="utf-8"?>
<ds:datastoreItem xmlns:ds="http://schemas.openxmlformats.org/officeDocument/2006/customXml" ds:itemID="{CE610D58-451B-4D4C-8C21-00D3315058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fd47ec-e51b-4223-aeae-7bab8837b122"/>
    <ds:schemaRef ds:uri="d85912e2-3e5e-45a6-8f50-40b5a2a511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6398</TotalTime>
  <Words>543</Words>
  <Application>Microsoft Office PowerPoint</Application>
  <PresentationFormat>Custom</PresentationFormat>
  <Paragraphs>86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Clare Holyoake</cp:lastModifiedBy>
  <cp:revision>868</cp:revision>
  <cp:lastPrinted>2022-08-31T15:40:30Z</cp:lastPrinted>
  <dcterms:created xsi:type="dcterms:W3CDTF">2018-02-08T08:28:53Z</dcterms:created>
  <dcterms:modified xsi:type="dcterms:W3CDTF">2022-10-05T08:48:01Z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0x010100FBD851ABC95C2C47BF1DBC2B4AE7213B</vt:lpwstr>
  </property>
  <property fmtid="{D5CDD505-2E9C-101B-9397-08002B2CF9AE}" pid="3" name="Topic">
    <vt:lpwstr/>
  </property>
  <property fmtid="{D5CDD505-2E9C-101B-9397-08002B2CF9AE}" pid="4" name="Term">
    <vt:lpwstr/>
  </property>
  <property fmtid="{D5CDD505-2E9C-101B-9397-08002B2CF9AE}" pid="5" name="Staff Category">
    <vt:lpwstr/>
  </property>
  <property fmtid="{D5CDD505-2E9C-101B-9397-08002B2CF9AE}" pid="6" name="Week">
    <vt:lpwstr/>
  </property>
  <property fmtid="{D5CDD505-2E9C-101B-9397-08002B2CF9AE}" pid="7" name="Exam Board">
    <vt:lpwstr/>
  </property>
</Properties>
</file>