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sldIdLst>
    <p:sldId id="274" r:id="rId5"/>
    <p:sldId id="272" r:id="rId6"/>
    <p:sldId id="261" r:id="rId7"/>
    <p:sldId id="280" r:id="rId8"/>
    <p:sldId id="279" r:id="rId9"/>
  </p:sldIdLst>
  <p:sldSz cx="9601200" cy="128016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C1FF"/>
    <a:srgbClr val="FFCCFF"/>
    <a:srgbClr val="FFFFCC"/>
    <a:srgbClr val="CCFFCC"/>
    <a:srgbClr val="1D68FF"/>
    <a:srgbClr val="152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7FA0D2-CE89-1858-562A-3B09018B26C4}" v="27" dt="2022-09-07T09:42:37.811"/>
    <p1510:client id="{5EE6E86D-6950-4623-AFA7-57B5484F501F}" v="43" dt="2022-07-19T09:19:02.239"/>
    <p1510:client id="{877AC30F-5F60-19B3-50FA-2E0951A52B16}" v="2" dt="2022-07-19T17:43:32.437"/>
    <p1510:client id="{DE6EDA06-F0ED-48D7-AE8D-23BF22F86048}" v="70" dt="2022-07-19T17:37:23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31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20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93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973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95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80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90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44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10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93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99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29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16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61" r:id="rId1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26" Type="http://schemas.openxmlformats.org/officeDocument/2006/relationships/image" Target="../media/image32.svg"/><Relationship Id="rId3" Type="http://schemas.openxmlformats.org/officeDocument/2006/relationships/image" Target="../media/image2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22.svg"/><Relationship Id="rId20" Type="http://schemas.openxmlformats.org/officeDocument/2006/relationships/image" Target="../media/image26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24" Type="http://schemas.openxmlformats.org/officeDocument/2006/relationships/image" Target="../media/image30.svg"/><Relationship Id="rId5" Type="http://schemas.openxmlformats.org/officeDocument/2006/relationships/image" Target="../media/image4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svg"/><Relationship Id="rId19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20.svg"/><Relationship Id="rId22" Type="http://schemas.openxmlformats.org/officeDocument/2006/relationships/image" Target="../media/image28.svg"/><Relationship Id="rId27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2.png"/><Relationship Id="rId18" Type="http://schemas.openxmlformats.org/officeDocument/2006/relationships/image" Target="../media/image24.svg"/><Relationship Id="rId26" Type="http://schemas.openxmlformats.org/officeDocument/2006/relationships/image" Target="../media/image53.svg"/><Relationship Id="rId3" Type="http://schemas.openxmlformats.org/officeDocument/2006/relationships/image" Target="../media/image2.png"/><Relationship Id="rId21" Type="http://schemas.openxmlformats.org/officeDocument/2006/relationships/image" Target="../media/image48.png"/><Relationship Id="rId7" Type="http://schemas.openxmlformats.org/officeDocument/2006/relationships/image" Target="../media/image37.png"/><Relationship Id="rId12" Type="http://schemas.openxmlformats.org/officeDocument/2006/relationships/image" Target="../media/image41.svg"/><Relationship Id="rId17" Type="http://schemas.openxmlformats.org/officeDocument/2006/relationships/image" Target="../media/image23.png"/><Relationship Id="rId25" Type="http://schemas.openxmlformats.org/officeDocument/2006/relationships/image" Target="../media/image52.png"/><Relationship Id="rId2" Type="http://schemas.openxmlformats.org/officeDocument/2006/relationships/image" Target="../media/image1.png"/><Relationship Id="rId16" Type="http://schemas.openxmlformats.org/officeDocument/2006/relationships/image" Target="../media/image45.svg"/><Relationship Id="rId20" Type="http://schemas.openxmlformats.org/officeDocument/2006/relationships/image" Target="../media/image47.sv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24" Type="http://schemas.openxmlformats.org/officeDocument/2006/relationships/image" Target="../media/image51.svg"/><Relationship Id="rId32" Type="http://schemas.openxmlformats.org/officeDocument/2006/relationships/image" Target="../media/image59.svg"/><Relationship Id="rId5" Type="http://schemas.openxmlformats.org/officeDocument/2006/relationships/image" Target="../media/image35.jpeg"/><Relationship Id="rId15" Type="http://schemas.openxmlformats.org/officeDocument/2006/relationships/image" Target="../media/image44.png"/><Relationship Id="rId23" Type="http://schemas.openxmlformats.org/officeDocument/2006/relationships/image" Target="../media/image50.png"/><Relationship Id="rId28" Type="http://schemas.openxmlformats.org/officeDocument/2006/relationships/image" Target="../media/image55.svg"/><Relationship Id="rId10" Type="http://schemas.openxmlformats.org/officeDocument/2006/relationships/image" Target="../media/image39.sv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Relationship Id="rId14" Type="http://schemas.openxmlformats.org/officeDocument/2006/relationships/image" Target="../media/image43.svg"/><Relationship Id="rId22" Type="http://schemas.openxmlformats.org/officeDocument/2006/relationships/image" Target="../media/image49.svg"/><Relationship Id="rId27" Type="http://schemas.openxmlformats.org/officeDocument/2006/relationships/image" Target="../media/image54.png"/><Relationship Id="rId30" Type="http://schemas.openxmlformats.org/officeDocument/2006/relationships/image" Target="../media/image5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60.png"/><Relationship Id="rId18" Type="http://schemas.openxmlformats.org/officeDocument/2006/relationships/image" Target="../media/image47.svg"/><Relationship Id="rId26" Type="http://schemas.openxmlformats.org/officeDocument/2006/relationships/image" Target="../media/image68.png"/><Relationship Id="rId3" Type="http://schemas.openxmlformats.org/officeDocument/2006/relationships/image" Target="../media/image1.png"/><Relationship Id="rId21" Type="http://schemas.openxmlformats.org/officeDocument/2006/relationships/image" Target="../media/image35.jpeg"/><Relationship Id="rId7" Type="http://schemas.openxmlformats.org/officeDocument/2006/relationships/image" Target="../media/image43.svg"/><Relationship Id="rId12" Type="http://schemas.openxmlformats.org/officeDocument/2006/relationships/image" Target="../media/image37.png"/><Relationship Id="rId17" Type="http://schemas.openxmlformats.org/officeDocument/2006/relationships/image" Target="../media/image46.png"/><Relationship Id="rId25" Type="http://schemas.openxmlformats.org/officeDocument/2006/relationships/image" Target="../media/image67.svg"/><Relationship Id="rId2" Type="http://schemas.openxmlformats.org/officeDocument/2006/relationships/image" Target="../media/image34.png"/><Relationship Id="rId16" Type="http://schemas.openxmlformats.org/officeDocument/2006/relationships/image" Target="../media/image63.svg"/><Relationship Id="rId20" Type="http://schemas.openxmlformats.org/officeDocument/2006/relationships/image" Target="../media/image51.svg"/><Relationship Id="rId29" Type="http://schemas.openxmlformats.org/officeDocument/2006/relationships/image" Target="../media/image71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11" Type="http://schemas.openxmlformats.org/officeDocument/2006/relationships/image" Target="../media/image41.svg"/><Relationship Id="rId24" Type="http://schemas.openxmlformats.org/officeDocument/2006/relationships/image" Target="../media/image66.png"/><Relationship Id="rId5" Type="http://schemas.openxmlformats.org/officeDocument/2006/relationships/image" Target="../media/image13.png"/><Relationship Id="rId15" Type="http://schemas.openxmlformats.org/officeDocument/2006/relationships/image" Target="../media/image62.png"/><Relationship Id="rId23" Type="http://schemas.openxmlformats.org/officeDocument/2006/relationships/image" Target="../media/image65.svg"/><Relationship Id="rId28" Type="http://schemas.openxmlformats.org/officeDocument/2006/relationships/image" Target="../media/image70.png"/><Relationship Id="rId10" Type="http://schemas.openxmlformats.org/officeDocument/2006/relationships/image" Target="../media/image40.png"/><Relationship Id="rId19" Type="http://schemas.openxmlformats.org/officeDocument/2006/relationships/image" Target="../media/image50.png"/><Relationship Id="rId31" Type="http://schemas.openxmlformats.org/officeDocument/2006/relationships/image" Target="../media/image73.svg"/><Relationship Id="rId4" Type="http://schemas.openxmlformats.org/officeDocument/2006/relationships/image" Target="../media/image2.png"/><Relationship Id="rId9" Type="http://schemas.openxmlformats.org/officeDocument/2006/relationships/image" Target="../media/image30.svg"/><Relationship Id="rId14" Type="http://schemas.openxmlformats.org/officeDocument/2006/relationships/image" Target="../media/image61.svg"/><Relationship Id="rId22" Type="http://schemas.openxmlformats.org/officeDocument/2006/relationships/image" Target="../media/image64.png"/><Relationship Id="rId27" Type="http://schemas.openxmlformats.org/officeDocument/2006/relationships/image" Target="../media/image69.svg"/><Relationship Id="rId30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75.svg"/><Relationship Id="rId18" Type="http://schemas.openxmlformats.org/officeDocument/2006/relationships/image" Target="../media/image25.png"/><Relationship Id="rId26" Type="http://schemas.openxmlformats.org/officeDocument/2006/relationships/image" Target="../media/image27.png"/><Relationship Id="rId3" Type="http://schemas.openxmlformats.org/officeDocument/2006/relationships/image" Target="../media/image2.png"/><Relationship Id="rId21" Type="http://schemas.openxmlformats.org/officeDocument/2006/relationships/image" Target="../media/image81.svg"/><Relationship Id="rId34" Type="http://schemas.openxmlformats.org/officeDocument/2006/relationships/image" Target="../media/image90.png"/><Relationship Id="rId7" Type="http://schemas.openxmlformats.org/officeDocument/2006/relationships/image" Target="../media/image39.svg"/><Relationship Id="rId12" Type="http://schemas.openxmlformats.org/officeDocument/2006/relationships/image" Target="../media/image74.png"/><Relationship Id="rId17" Type="http://schemas.openxmlformats.org/officeDocument/2006/relationships/image" Target="../media/image79.svg"/><Relationship Id="rId25" Type="http://schemas.openxmlformats.org/officeDocument/2006/relationships/image" Target="../media/image85.svg"/><Relationship Id="rId33" Type="http://schemas.openxmlformats.org/officeDocument/2006/relationships/image" Target="../media/image45.svg"/><Relationship Id="rId2" Type="http://schemas.openxmlformats.org/officeDocument/2006/relationships/image" Target="../media/image1.png"/><Relationship Id="rId16" Type="http://schemas.openxmlformats.org/officeDocument/2006/relationships/image" Target="../media/image78.png"/><Relationship Id="rId20" Type="http://schemas.openxmlformats.org/officeDocument/2006/relationships/image" Target="../media/image80.png"/><Relationship Id="rId29" Type="http://schemas.openxmlformats.org/officeDocument/2006/relationships/image" Target="../media/image87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image" Target="../media/image16.svg"/><Relationship Id="rId24" Type="http://schemas.openxmlformats.org/officeDocument/2006/relationships/image" Target="../media/image84.png"/><Relationship Id="rId32" Type="http://schemas.openxmlformats.org/officeDocument/2006/relationships/image" Target="../media/image44.png"/><Relationship Id="rId5" Type="http://schemas.openxmlformats.org/officeDocument/2006/relationships/image" Target="../media/image13.png"/><Relationship Id="rId15" Type="http://schemas.openxmlformats.org/officeDocument/2006/relationships/image" Target="../media/image77.svg"/><Relationship Id="rId23" Type="http://schemas.openxmlformats.org/officeDocument/2006/relationships/image" Target="../media/image83.svg"/><Relationship Id="rId28" Type="http://schemas.openxmlformats.org/officeDocument/2006/relationships/image" Target="../media/image86.png"/><Relationship Id="rId10" Type="http://schemas.openxmlformats.org/officeDocument/2006/relationships/image" Target="../media/image15.png"/><Relationship Id="rId19" Type="http://schemas.openxmlformats.org/officeDocument/2006/relationships/image" Target="../media/image26.svg"/><Relationship Id="rId31" Type="http://schemas.openxmlformats.org/officeDocument/2006/relationships/image" Target="../media/image89.svg"/><Relationship Id="rId4" Type="http://schemas.openxmlformats.org/officeDocument/2006/relationships/image" Target="../media/image34.png"/><Relationship Id="rId9" Type="http://schemas.openxmlformats.org/officeDocument/2006/relationships/image" Target="../media/image24.svg"/><Relationship Id="rId14" Type="http://schemas.openxmlformats.org/officeDocument/2006/relationships/image" Target="../media/image76.png"/><Relationship Id="rId22" Type="http://schemas.openxmlformats.org/officeDocument/2006/relationships/image" Target="../media/image82.png"/><Relationship Id="rId27" Type="http://schemas.openxmlformats.org/officeDocument/2006/relationships/image" Target="../media/image28.svg"/><Relationship Id="rId30" Type="http://schemas.openxmlformats.org/officeDocument/2006/relationships/image" Target="../media/image88.png"/><Relationship Id="rId35" Type="http://schemas.openxmlformats.org/officeDocument/2006/relationships/image" Target="../media/image9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>
            <a:extLst>
              <a:ext uri="{FF2B5EF4-FFF2-40B4-BE49-F238E27FC236}">
                <a16:creationId xmlns:a16="http://schemas.microsoft.com/office/drawing/2014/main" id="{EC046E7D-E4BE-4CB3-DE16-ECEF89ECB721}"/>
              </a:ext>
            </a:extLst>
          </p:cNvPr>
          <p:cNvSpPr txBox="1"/>
          <p:nvPr/>
        </p:nvSpPr>
        <p:spPr>
          <a:xfrm>
            <a:off x="1434066" y="5241644"/>
            <a:ext cx="637479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GB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6AE42610-1397-4D40-B8D7-91CED4D0A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8" t="1" b="38626"/>
          <a:stretch/>
        </p:blipFill>
        <p:spPr>
          <a:xfrm>
            <a:off x="7881073" y="11232231"/>
            <a:ext cx="1193504" cy="1522865"/>
          </a:xfrm>
          <a:prstGeom prst="rect">
            <a:avLst/>
          </a:prstGeom>
        </p:spPr>
      </p:pic>
      <p:sp>
        <p:nvSpPr>
          <p:cNvPr id="38" name="Circle: Hollow 37">
            <a:extLst>
              <a:ext uri="{FF2B5EF4-FFF2-40B4-BE49-F238E27FC236}">
                <a16:creationId xmlns:a16="http://schemas.microsoft.com/office/drawing/2014/main" id="{F2B12BA9-A7A7-C7F9-34C4-4D8F4AD842BE}"/>
              </a:ext>
            </a:extLst>
          </p:cNvPr>
          <p:cNvSpPr/>
          <p:nvPr/>
        </p:nvSpPr>
        <p:spPr>
          <a:xfrm>
            <a:off x="6390982" y="8837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4473D4-74CD-32C8-D23A-965CD2C8853A}"/>
              </a:ext>
            </a:extLst>
          </p:cNvPr>
          <p:cNvSpPr/>
          <p:nvPr/>
        </p:nvSpPr>
        <p:spPr>
          <a:xfrm>
            <a:off x="7094219" y="-9443"/>
            <a:ext cx="1191741" cy="498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625C19-1AB0-D229-EBF7-B02F8C640062}"/>
              </a:ext>
            </a:extLst>
          </p:cNvPr>
          <p:cNvGrpSpPr/>
          <p:nvPr/>
        </p:nvGrpSpPr>
        <p:grpSpPr>
          <a:xfrm>
            <a:off x="83145" y="-3"/>
            <a:ext cx="9457770" cy="1615647"/>
            <a:chOff x="-2788473" y="38097"/>
            <a:chExt cx="13089434" cy="223603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C351D5-87FE-BD9F-9BC7-7E637479525C}"/>
                </a:ext>
              </a:extLst>
            </p:cNvPr>
            <p:cNvGrpSpPr/>
            <p:nvPr/>
          </p:nvGrpSpPr>
          <p:grpSpPr>
            <a:xfrm>
              <a:off x="-2787827" y="102462"/>
              <a:ext cx="13088788" cy="2140194"/>
              <a:chOff x="-3090409" y="0"/>
              <a:chExt cx="13089419" cy="214048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83514E-B8DF-1973-0F93-9636E6CBE002}"/>
                  </a:ext>
                </a:extLst>
              </p:cNvPr>
              <p:cNvSpPr/>
              <p:nvPr/>
            </p:nvSpPr>
            <p:spPr>
              <a:xfrm>
                <a:off x="-3090121" y="0"/>
                <a:ext cx="13088197" cy="1004887"/>
              </a:xfrm>
              <a:prstGeom prst="rect">
                <a:avLst/>
              </a:prstGeom>
              <a:solidFill>
                <a:srgbClr val="1526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51570D-CE63-E963-418C-F17C85BAB00A}"/>
                  </a:ext>
                </a:extLst>
              </p:cNvPr>
              <p:cNvSpPr/>
              <p:nvPr/>
            </p:nvSpPr>
            <p:spPr>
              <a:xfrm>
                <a:off x="-3090409" y="1004485"/>
                <a:ext cx="13089419" cy="1136002"/>
              </a:xfrm>
              <a:prstGeom prst="rect">
                <a:avLst/>
              </a:prstGeom>
              <a:solidFill>
                <a:srgbClr val="E0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" name="Picture 4" descr="William Brookes School &amp; Sixth Form">
                <a:extLst>
                  <a:ext uri="{FF2B5EF4-FFF2-40B4-BE49-F238E27FC236}">
                    <a16:creationId xmlns:a16="http://schemas.microsoft.com/office/drawing/2014/main" id="{8A35D30D-D04C-B7F6-B7C7-88AC73E1B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16446" y="233363"/>
                <a:ext cx="5486400" cy="1116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B25526-FB2B-CBFA-0CD6-2F59BCBD96D1}"/>
                </a:ext>
              </a:extLst>
            </p:cNvPr>
            <p:cNvSpPr/>
            <p:nvPr/>
          </p:nvSpPr>
          <p:spPr>
            <a:xfrm rot="10800000">
              <a:off x="-2788473" y="38097"/>
              <a:ext cx="1549147" cy="22360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885FFD-CF22-ADB9-7FA8-DBE30B8773F7}"/>
                </a:ext>
              </a:extLst>
            </p:cNvPr>
            <p:cNvSpPr/>
            <p:nvPr/>
          </p:nvSpPr>
          <p:spPr>
            <a:xfrm>
              <a:off x="8750880" y="38098"/>
              <a:ext cx="1549147" cy="22045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 Box 1">
            <a:extLst>
              <a:ext uri="{FF2B5EF4-FFF2-40B4-BE49-F238E27FC236}">
                <a16:creationId xmlns:a16="http://schemas.microsoft.com/office/drawing/2014/main" id="{5206606D-A05E-183D-3AEA-13123E018EBB}"/>
              </a:ext>
            </a:extLst>
          </p:cNvPr>
          <p:cNvSpPr txBox="1"/>
          <p:nvPr/>
        </p:nvSpPr>
        <p:spPr>
          <a:xfrm>
            <a:off x="273422" y="1081911"/>
            <a:ext cx="7895426" cy="49840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7 French and Spanish Learning Journey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2A668-6402-8B0F-A811-6392ACD56318}"/>
              </a:ext>
            </a:extLst>
          </p:cNvPr>
          <p:cNvSpPr/>
          <p:nvPr/>
        </p:nvSpPr>
        <p:spPr>
          <a:xfrm>
            <a:off x="1792338" y="11229166"/>
            <a:ext cx="6088735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F16372DF-012F-F05B-A174-87268129321F}"/>
              </a:ext>
            </a:extLst>
          </p:cNvPr>
          <p:cNvSpPr/>
          <p:nvPr/>
        </p:nvSpPr>
        <p:spPr>
          <a:xfrm>
            <a:off x="549379" y="936078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DB67D-9857-0AC4-E39F-B3461B6BE767}"/>
              </a:ext>
            </a:extLst>
          </p:cNvPr>
          <p:cNvSpPr/>
          <p:nvPr/>
        </p:nvSpPr>
        <p:spPr>
          <a:xfrm>
            <a:off x="1792339" y="9360783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294190F1-3061-CE28-FFC2-2070A114EDF9}"/>
              </a:ext>
            </a:extLst>
          </p:cNvPr>
          <p:cNvSpPr/>
          <p:nvPr/>
        </p:nvSpPr>
        <p:spPr>
          <a:xfrm>
            <a:off x="6390982" y="7492400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76E9A9-8B94-1C7E-E681-C53F2B18FD43}"/>
              </a:ext>
            </a:extLst>
          </p:cNvPr>
          <p:cNvSpPr/>
          <p:nvPr/>
        </p:nvSpPr>
        <p:spPr>
          <a:xfrm>
            <a:off x="1720127" y="9965747"/>
            <a:ext cx="662856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171837-A279-3C22-59D1-B301CA879815}"/>
              </a:ext>
            </a:extLst>
          </p:cNvPr>
          <p:cNvSpPr/>
          <p:nvPr/>
        </p:nvSpPr>
        <p:spPr>
          <a:xfrm>
            <a:off x="1792339" y="7491776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F41D6817-9FBE-0629-12DB-02B790636AB0}"/>
              </a:ext>
            </a:extLst>
          </p:cNvPr>
          <p:cNvSpPr/>
          <p:nvPr/>
        </p:nvSpPr>
        <p:spPr>
          <a:xfrm>
            <a:off x="549379" y="562339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066A31-261C-1B4A-46E9-2891A42D63B3}"/>
              </a:ext>
            </a:extLst>
          </p:cNvPr>
          <p:cNvSpPr/>
          <p:nvPr/>
        </p:nvSpPr>
        <p:spPr>
          <a:xfrm>
            <a:off x="1790789" y="6222374"/>
            <a:ext cx="5876661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F1E41C-A46E-FC6C-6E22-D2F380D0664F}"/>
              </a:ext>
            </a:extLst>
          </p:cNvPr>
          <p:cNvSpPr/>
          <p:nvPr/>
        </p:nvSpPr>
        <p:spPr>
          <a:xfrm>
            <a:off x="1792339" y="8110955"/>
            <a:ext cx="584160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BC978B-F3D8-5C2D-2597-6F2B3C233CCD}"/>
              </a:ext>
            </a:extLst>
          </p:cNvPr>
          <p:cNvSpPr/>
          <p:nvPr/>
        </p:nvSpPr>
        <p:spPr>
          <a:xfrm>
            <a:off x="1792339" y="5586280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88473328-D4DA-6DB6-FE20-156B7E103E6D}"/>
              </a:ext>
            </a:extLst>
          </p:cNvPr>
          <p:cNvSpPr/>
          <p:nvPr/>
        </p:nvSpPr>
        <p:spPr>
          <a:xfrm>
            <a:off x="6638111" y="373724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010D77-0A5F-C215-F17C-0A75B515A570}"/>
              </a:ext>
            </a:extLst>
          </p:cNvPr>
          <p:cNvSpPr/>
          <p:nvPr/>
        </p:nvSpPr>
        <p:spPr>
          <a:xfrm>
            <a:off x="1841375" y="4297725"/>
            <a:ext cx="584160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6F846F-349B-C197-5B2B-4BAC11176113}"/>
              </a:ext>
            </a:extLst>
          </p:cNvPr>
          <p:cNvSpPr/>
          <p:nvPr/>
        </p:nvSpPr>
        <p:spPr>
          <a:xfrm>
            <a:off x="1792339" y="3747082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31F0ABDE-0176-4047-7E5E-4FCB0B49C741}"/>
              </a:ext>
            </a:extLst>
          </p:cNvPr>
          <p:cNvSpPr/>
          <p:nvPr/>
        </p:nvSpPr>
        <p:spPr>
          <a:xfrm>
            <a:off x="549379" y="1878699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A65981-0940-9595-BE7E-87537F66E48E}"/>
              </a:ext>
            </a:extLst>
          </p:cNvPr>
          <p:cNvSpPr/>
          <p:nvPr/>
        </p:nvSpPr>
        <p:spPr>
          <a:xfrm>
            <a:off x="1792339" y="2501000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BF5345-CD19-2B9A-4542-FF222217F030}"/>
              </a:ext>
            </a:extLst>
          </p:cNvPr>
          <p:cNvSpPr/>
          <p:nvPr/>
        </p:nvSpPr>
        <p:spPr>
          <a:xfrm>
            <a:off x="1792339" y="1876158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0F9136-5488-DFBD-5BF9-4A8A3C0FA815}"/>
              </a:ext>
            </a:extLst>
          </p:cNvPr>
          <p:cNvSpPr/>
          <p:nvPr/>
        </p:nvSpPr>
        <p:spPr>
          <a:xfrm>
            <a:off x="1296583" y="1593916"/>
            <a:ext cx="6337360" cy="28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9A176B3-0944-DDF1-0E62-56FE18D53345}"/>
              </a:ext>
            </a:extLst>
          </p:cNvPr>
          <p:cNvSpPr/>
          <p:nvPr/>
        </p:nvSpPr>
        <p:spPr>
          <a:xfrm>
            <a:off x="7779773" y="1055718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CE92D90-AFDA-5F2E-10F6-9681A4FCB915}"/>
              </a:ext>
            </a:extLst>
          </p:cNvPr>
          <p:cNvSpPr/>
          <p:nvPr/>
        </p:nvSpPr>
        <p:spPr>
          <a:xfrm>
            <a:off x="7926585" y="1197006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2E43BDC-B8AA-1287-6859-96D5B906FDF0}"/>
              </a:ext>
            </a:extLst>
          </p:cNvPr>
          <p:cNvSpPr/>
          <p:nvPr/>
        </p:nvSpPr>
        <p:spPr>
          <a:xfrm>
            <a:off x="8005546" y="1152946"/>
            <a:ext cx="8432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On to YEAR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5169F4A-8FE3-F7B8-C2EB-CEE9C0537959}"/>
              </a:ext>
            </a:extLst>
          </p:cNvPr>
          <p:cNvSpPr/>
          <p:nvPr/>
        </p:nvSpPr>
        <p:spPr>
          <a:xfrm>
            <a:off x="8168848" y="1484374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EB1C70F-23DE-6232-B995-A74DFEEAE780}"/>
              </a:ext>
            </a:extLst>
          </p:cNvPr>
          <p:cNvSpPr/>
          <p:nvPr/>
        </p:nvSpPr>
        <p:spPr>
          <a:xfrm>
            <a:off x="1792339" y="11851943"/>
            <a:ext cx="5841604" cy="940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51E51E9-4889-D346-088C-BF5C6FDEE3F9}"/>
              </a:ext>
            </a:extLst>
          </p:cNvPr>
          <p:cNvSpPr/>
          <p:nvPr/>
        </p:nvSpPr>
        <p:spPr>
          <a:xfrm>
            <a:off x="5851778" y="3575190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subjects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B551CE1-F966-312F-3C60-16584D0599D3}"/>
              </a:ext>
            </a:extLst>
          </p:cNvPr>
          <p:cNvSpPr/>
          <p:nvPr/>
        </p:nvSpPr>
        <p:spPr>
          <a:xfrm>
            <a:off x="7096138" y="7062438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French phonics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4A47A4C-6422-8C7B-05C4-DEB45A7BA2F9}"/>
              </a:ext>
            </a:extLst>
          </p:cNvPr>
          <p:cNvSpPr/>
          <p:nvPr/>
        </p:nvSpPr>
        <p:spPr>
          <a:xfrm>
            <a:off x="199221" y="10066341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Ordering in a café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003A3B4-663C-38C8-48E3-99422CA6D378}"/>
              </a:ext>
            </a:extLst>
          </p:cNvPr>
          <p:cNvSpPr/>
          <p:nvPr/>
        </p:nvSpPr>
        <p:spPr>
          <a:xfrm>
            <a:off x="3956355" y="63129"/>
            <a:ext cx="4524705" cy="65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Intent: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4C4E005-E552-7667-EBEA-81AF0C3CD4FD}"/>
              </a:ext>
            </a:extLst>
          </p:cNvPr>
          <p:cNvSpPr/>
          <p:nvPr/>
        </p:nvSpPr>
        <p:spPr>
          <a:xfrm>
            <a:off x="7753050" y="10875902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E212CCB-B0A9-1200-E1B0-371B46A58B06}"/>
              </a:ext>
            </a:extLst>
          </p:cNvPr>
          <p:cNvSpPr/>
          <p:nvPr/>
        </p:nvSpPr>
        <p:spPr>
          <a:xfrm>
            <a:off x="7926585" y="10986270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FD41274-4377-66A1-0AC5-308BC5963756}"/>
              </a:ext>
            </a:extLst>
          </p:cNvPr>
          <p:cNvSpPr/>
          <p:nvPr/>
        </p:nvSpPr>
        <p:spPr>
          <a:xfrm>
            <a:off x="8093607" y="11051004"/>
            <a:ext cx="6136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Start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2A712E8-60BC-9A2A-954D-0C602BED4B07}"/>
              </a:ext>
            </a:extLst>
          </p:cNvPr>
          <p:cNvSpPr/>
          <p:nvPr/>
        </p:nvSpPr>
        <p:spPr>
          <a:xfrm>
            <a:off x="8195249" y="11401507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7</a:t>
            </a:r>
            <a:endParaRPr kumimoji="0" lang="en-US" sz="4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826E300-0924-36DE-E6D2-8030C38E51C3}"/>
              </a:ext>
            </a:extLst>
          </p:cNvPr>
          <p:cNvSpPr/>
          <p:nvPr/>
        </p:nvSpPr>
        <p:spPr>
          <a:xfrm>
            <a:off x="2541039" y="11156320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Introducing yourself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925CCDA-9DFA-AA9B-3126-20B6F63B760C}"/>
              </a:ext>
            </a:extLst>
          </p:cNvPr>
          <p:cNvSpPr/>
          <p:nvPr/>
        </p:nvSpPr>
        <p:spPr>
          <a:xfrm>
            <a:off x="4387420" y="11158554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Greetings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FE8F4F1-3AB3-A08A-7085-341437EFF986}"/>
              </a:ext>
            </a:extLst>
          </p:cNvPr>
          <p:cNvSpPr/>
          <p:nvPr/>
        </p:nvSpPr>
        <p:spPr>
          <a:xfrm>
            <a:off x="6078583" y="11144266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Spanish phonics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B98FC1D6-AAE4-11F8-37D1-11D07E07D666}"/>
              </a:ext>
            </a:extLst>
          </p:cNvPr>
          <p:cNvSpPr/>
          <p:nvPr/>
        </p:nvSpPr>
        <p:spPr>
          <a:xfrm>
            <a:off x="5463876" y="4346897"/>
            <a:ext cx="3921714" cy="1250845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will write a French poem about the activities you like and don’t like doing, using a bilingual dictionary to help you to look up new words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2364257-D3AC-B6F7-5AFA-5A4CCA566F40}"/>
              </a:ext>
            </a:extLst>
          </p:cNvPr>
          <p:cNvSpPr/>
          <p:nvPr/>
        </p:nvSpPr>
        <p:spPr>
          <a:xfrm>
            <a:off x="3035300" y="6151805"/>
            <a:ext cx="3538028" cy="1521833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Spring term, you will be learning French, building on the work you have been doing at primary school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5804F10-8704-560C-F1F4-E69012DCCBB7}"/>
              </a:ext>
            </a:extLst>
          </p:cNvPr>
          <p:cNvSpPr/>
          <p:nvPr/>
        </p:nvSpPr>
        <p:spPr>
          <a:xfrm>
            <a:off x="1975469" y="10132501"/>
            <a:ext cx="4597859" cy="89100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Autumn term, you will be learning Spanish so that you can get by when visiting a Spanish-speaking country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430A1E2-6D2B-63DC-F9DD-708575806887}"/>
              </a:ext>
            </a:extLst>
          </p:cNvPr>
          <p:cNvCxnSpPr>
            <a:cxnSpLocks/>
          </p:cNvCxnSpPr>
          <p:nvPr/>
        </p:nvCxnSpPr>
        <p:spPr>
          <a:xfrm>
            <a:off x="6444613" y="6550694"/>
            <a:ext cx="771424" cy="79985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84CA3ED-86C1-1685-8306-26E67615C30C}"/>
              </a:ext>
            </a:extLst>
          </p:cNvPr>
          <p:cNvCxnSpPr>
            <a:cxnSpLocks/>
          </p:cNvCxnSpPr>
          <p:nvPr/>
        </p:nvCxnSpPr>
        <p:spPr>
          <a:xfrm flipH="1" flipV="1">
            <a:off x="1530781" y="10563122"/>
            <a:ext cx="634035" cy="18373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A1FEDE6F-ECEC-E966-3167-E0490B32BB54}"/>
              </a:ext>
            </a:extLst>
          </p:cNvPr>
          <p:cNvSpPr/>
          <p:nvPr/>
        </p:nvSpPr>
        <p:spPr>
          <a:xfrm>
            <a:off x="2833091" y="8681837"/>
            <a:ext cx="6628564" cy="988913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find out about popular names in Spain, Spanish celebrities, Spanish speaking countries, Spanish tapas, prices in euros, Spanish speaking towns, Spanish festivals (Navidad - Christmas)</a:t>
            </a:r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4ADAB5A-4F7D-2E95-5AA9-F54597A5C0F1}"/>
              </a:ext>
            </a:extLst>
          </p:cNvPr>
          <p:cNvSpPr/>
          <p:nvPr/>
        </p:nvSpPr>
        <p:spPr>
          <a:xfrm>
            <a:off x="3707046" y="7760795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5AC94C4-3749-9EEC-FB9F-AD1AAF44069E}"/>
              </a:ext>
            </a:extLst>
          </p:cNvPr>
          <p:cNvCxnSpPr>
            <a:cxnSpLocks/>
          </p:cNvCxnSpPr>
          <p:nvPr/>
        </p:nvCxnSpPr>
        <p:spPr>
          <a:xfrm flipV="1">
            <a:off x="5074449" y="7565254"/>
            <a:ext cx="424146" cy="35280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21870E39-5545-BFC1-319A-77D6518C95E0}"/>
              </a:ext>
            </a:extLst>
          </p:cNvPr>
          <p:cNvSpPr/>
          <p:nvPr/>
        </p:nvSpPr>
        <p:spPr>
          <a:xfrm rot="16200000">
            <a:off x="-859661" y="8331803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GRAMMAR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A6AF09B-CB96-92A9-C023-A07E434DAAA1}"/>
              </a:ext>
            </a:extLst>
          </p:cNvPr>
          <p:cNvCxnSpPr>
            <a:cxnSpLocks/>
          </p:cNvCxnSpPr>
          <p:nvPr/>
        </p:nvCxnSpPr>
        <p:spPr>
          <a:xfrm>
            <a:off x="2691673" y="6304030"/>
            <a:ext cx="490573" cy="47880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>
            <a:extLst>
              <a:ext uri="{FF2B5EF4-FFF2-40B4-BE49-F238E27FC236}">
                <a16:creationId xmlns:a16="http://schemas.microsoft.com/office/drawing/2014/main" id="{0092EA67-D3CC-BFA9-DA20-22A16A85E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449" y="1737721"/>
            <a:ext cx="1011181" cy="10111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8139F0-8477-0CF8-7D0C-925DF6E91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789588">
            <a:off x="8618020" y="11725389"/>
            <a:ext cx="1012024" cy="1012024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B353E0F-41B7-2A0D-1542-1BDBC8A5CB52}"/>
              </a:ext>
            </a:extLst>
          </p:cNvPr>
          <p:cNvSpPr/>
          <p:nvPr/>
        </p:nvSpPr>
        <p:spPr>
          <a:xfrm>
            <a:off x="6725558" y="10037617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SPANISH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1C114FFA-0B21-D204-DEA8-5449E14BF022}"/>
              </a:ext>
            </a:extLst>
          </p:cNvPr>
          <p:cNvSpPr/>
          <p:nvPr/>
        </p:nvSpPr>
        <p:spPr>
          <a:xfrm>
            <a:off x="6465232" y="2642719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>
                <a:solidFill>
                  <a:prstClr val="black"/>
                </a:solidFill>
                <a:latin typeface="Calibri" panose="020F0502020204030204"/>
              </a:rPr>
              <a:t>FRENC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</a:p>
        </p:txBody>
      </p:sp>
      <p:pic>
        <p:nvPicPr>
          <p:cNvPr id="1026" name="Picture 2" descr="Image result for SPANISH FLAG">
            <a:extLst>
              <a:ext uri="{FF2B5EF4-FFF2-40B4-BE49-F238E27FC236}">
                <a16:creationId xmlns:a16="http://schemas.microsoft.com/office/drawing/2014/main" id="{72F0C65A-96BD-FD23-3BCD-CB2710194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9" y="11356171"/>
            <a:ext cx="19050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RENCH FLAG">
            <a:extLst>
              <a:ext uri="{FF2B5EF4-FFF2-40B4-BE49-F238E27FC236}">
                <a16:creationId xmlns:a16="http://schemas.microsoft.com/office/drawing/2014/main" id="{0F07E121-B92D-0B89-567E-F6F0367E9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765" y="5657474"/>
            <a:ext cx="19050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Oval 75">
            <a:extLst>
              <a:ext uri="{FF2B5EF4-FFF2-40B4-BE49-F238E27FC236}">
                <a16:creationId xmlns:a16="http://schemas.microsoft.com/office/drawing/2014/main" id="{7D383990-7ABD-1179-B887-B28B91F14FF7}"/>
              </a:ext>
            </a:extLst>
          </p:cNvPr>
          <p:cNvSpPr/>
          <p:nvPr/>
        </p:nvSpPr>
        <p:spPr>
          <a:xfrm>
            <a:off x="922880" y="9125212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Describing a town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8762B4C4-F297-27AB-2440-4F414CD3B086}"/>
              </a:ext>
            </a:extLst>
          </p:cNvPr>
          <p:cNvSpPr/>
          <p:nvPr/>
        </p:nvSpPr>
        <p:spPr>
          <a:xfrm>
            <a:off x="2964499" y="11984183"/>
            <a:ext cx="4628130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 yourself up on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Memrise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Linguascope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help you learn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9227326-3254-BA67-B3C5-2C5A159847E4}"/>
              </a:ext>
            </a:extLst>
          </p:cNvPr>
          <p:cNvCxnSpPr>
            <a:cxnSpLocks/>
          </p:cNvCxnSpPr>
          <p:nvPr/>
        </p:nvCxnSpPr>
        <p:spPr>
          <a:xfrm flipH="1" flipV="1">
            <a:off x="5245457" y="10975878"/>
            <a:ext cx="381759" cy="39324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44C48E5-6780-09AD-AAB5-C3FE29FA87AC}"/>
              </a:ext>
            </a:extLst>
          </p:cNvPr>
          <p:cNvCxnSpPr>
            <a:cxnSpLocks/>
          </p:cNvCxnSpPr>
          <p:nvPr/>
        </p:nvCxnSpPr>
        <p:spPr>
          <a:xfrm flipH="1" flipV="1">
            <a:off x="1965453" y="9799829"/>
            <a:ext cx="263762" cy="414063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9229F77-208B-9A54-FE3F-B3BDC177CB27}"/>
              </a:ext>
            </a:extLst>
          </p:cNvPr>
          <p:cNvCxnSpPr>
            <a:cxnSpLocks/>
          </p:cNvCxnSpPr>
          <p:nvPr/>
        </p:nvCxnSpPr>
        <p:spPr>
          <a:xfrm flipH="1" flipV="1">
            <a:off x="5856029" y="10905814"/>
            <a:ext cx="490022" cy="55493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592CDB5-A445-7FDC-4BD6-EB12485DE3CE}"/>
              </a:ext>
            </a:extLst>
          </p:cNvPr>
          <p:cNvCxnSpPr>
            <a:cxnSpLocks/>
          </p:cNvCxnSpPr>
          <p:nvPr/>
        </p:nvCxnSpPr>
        <p:spPr>
          <a:xfrm flipV="1">
            <a:off x="2778327" y="10941021"/>
            <a:ext cx="26722" cy="47926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2A0FA813-7A3A-6022-AE63-2737492863CC}"/>
              </a:ext>
            </a:extLst>
          </p:cNvPr>
          <p:cNvSpPr txBox="1"/>
          <p:nvPr/>
        </p:nvSpPr>
        <p:spPr>
          <a:xfrm>
            <a:off x="3875912" y="7854919"/>
            <a:ext cx="1347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Introducing yourself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E62231E0-6ED6-8535-EB91-B7F95421392D}"/>
              </a:ext>
            </a:extLst>
          </p:cNvPr>
          <p:cNvSpPr/>
          <p:nvPr/>
        </p:nvSpPr>
        <p:spPr>
          <a:xfrm rot="16200000">
            <a:off x="-879216" y="2597315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PHONICS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EC911841-1F06-AE5D-45AF-FACCA9579D07}"/>
              </a:ext>
            </a:extLst>
          </p:cNvPr>
          <p:cNvSpPr/>
          <p:nvPr/>
        </p:nvSpPr>
        <p:spPr>
          <a:xfrm rot="16200000">
            <a:off x="-879752" y="5462691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E30ED9B5-C0DB-D920-87CE-B882011115CD}"/>
              </a:ext>
            </a:extLst>
          </p:cNvPr>
          <p:cNvSpPr/>
          <p:nvPr/>
        </p:nvSpPr>
        <p:spPr>
          <a:xfrm>
            <a:off x="1282227" y="7443190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410EEFE-E7AF-2BA8-B4CF-054D38D3F8B1}"/>
              </a:ext>
            </a:extLst>
          </p:cNvPr>
          <p:cNvSpPr txBox="1"/>
          <p:nvPr/>
        </p:nvSpPr>
        <p:spPr>
          <a:xfrm>
            <a:off x="1457111" y="7471625"/>
            <a:ext cx="1347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Numbers, age, dates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87E4E62-601C-AAEC-A2E7-F636E920D46B}"/>
              </a:ext>
            </a:extLst>
          </p:cNvPr>
          <p:cNvSpPr/>
          <p:nvPr/>
        </p:nvSpPr>
        <p:spPr>
          <a:xfrm>
            <a:off x="1706568" y="5514632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6A8710F-C816-0E73-AD02-5F566186D4FC}"/>
              </a:ext>
            </a:extLst>
          </p:cNvPr>
          <p:cNvSpPr txBox="1"/>
          <p:nvPr/>
        </p:nvSpPr>
        <p:spPr>
          <a:xfrm>
            <a:off x="1853307" y="5574071"/>
            <a:ext cx="1347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Brothers and sisters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53386446-7426-7FD9-BC58-E60CB2602194}"/>
              </a:ext>
            </a:extLst>
          </p:cNvPr>
          <p:cNvSpPr/>
          <p:nvPr/>
        </p:nvSpPr>
        <p:spPr>
          <a:xfrm>
            <a:off x="3809551" y="5208747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E1AD7B4-F4EC-EEF2-2F72-C4E3781F26BD}"/>
              </a:ext>
            </a:extLst>
          </p:cNvPr>
          <p:cNvSpPr txBox="1"/>
          <p:nvPr/>
        </p:nvSpPr>
        <p:spPr>
          <a:xfrm>
            <a:off x="3928925" y="5226444"/>
            <a:ext cx="1347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Likes and dislikes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4DC38D9-54BA-D2FC-8313-9E77865A1295}"/>
              </a:ext>
            </a:extLst>
          </p:cNvPr>
          <p:cNvSpPr/>
          <p:nvPr/>
        </p:nvSpPr>
        <p:spPr>
          <a:xfrm>
            <a:off x="1001419" y="6467024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15A6F23-FBDE-447F-6C2C-23D600E76B69}"/>
              </a:ext>
            </a:extLst>
          </p:cNvPr>
          <p:cNvSpPr txBox="1"/>
          <p:nvPr/>
        </p:nvSpPr>
        <p:spPr>
          <a:xfrm>
            <a:off x="1137181" y="6538737"/>
            <a:ext cx="1347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Describing personality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6AF589A-FE42-6205-081D-C91DB6AF4091}"/>
              </a:ext>
            </a:extLst>
          </p:cNvPr>
          <p:cNvCxnSpPr>
            <a:cxnSpLocks/>
          </p:cNvCxnSpPr>
          <p:nvPr/>
        </p:nvCxnSpPr>
        <p:spPr>
          <a:xfrm flipV="1">
            <a:off x="2828033" y="7390286"/>
            <a:ext cx="424146" cy="35280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55C8D26-F15B-6A26-7926-BE98B102802A}"/>
              </a:ext>
            </a:extLst>
          </p:cNvPr>
          <p:cNvCxnSpPr>
            <a:cxnSpLocks/>
          </p:cNvCxnSpPr>
          <p:nvPr/>
        </p:nvCxnSpPr>
        <p:spPr>
          <a:xfrm>
            <a:off x="2430372" y="6861821"/>
            <a:ext cx="751874" cy="58873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4410E00-F544-F04D-4F5C-36FE2330BF13}"/>
              </a:ext>
            </a:extLst>
          </p:cNvPr>
          <p:cNvCxnSpPr>
            <a:cxnSpLocks/>
          </p:cNvCxnSpPr>
          <p:nvPr/>
        </p:nvCxnSpPr>
        <p:spPr>
          <a:xfrm flipH="1" flipV="1">
            <a:off x="5012785" y="5717098"/>
            <a:ext cx="211065" cy="49432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Free Free Heart Images, Download Free Free Heart Images png images, Free  ClipArts on Clipart Library">
            <a:extLst>
              <a:ext uri="{FF2B5EF4-FFF2-40B4-BE49-F238E27FC236}">
                <a16:creationId xmlns:a16="http://schemas.microsoft.com/office/drawing/2014/main" id="{5A3AAF85-3135-F4F4-1C5F-EF201B232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62" y="4900562"/>
            <a:ext cx="730276" cy="63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2210A701-9CE4-6D42-428D-47D076D9603D}"/>
              </a:ext>
            </a:extLst>
          </p:cNvPr>
          <p:cNvSpPr/>
          <p:nvPr/>
        </p:nvSpPr>
        <p:spPr>
          <a:xfrm>
            <a:off x="2395421" y="2388223"/>
            <a:ext cx="3538028" cy="1521833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Summer term, you will continue learning French, finding out about school life and popular sports in French-speaking countries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4CC32338-5AC8-AD50-CE11-A96E59B440C9}"/>
              </a:ext>
            </a:extLst>
          </p:cNvPr>
          <p:cNvSpPr/>
          <p:nvPr/>
        </p:nvSpPr>
        <p:spPr>
          <a:xfrm>
            <a:off x="3762852" y="4212217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day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488338E-DF6C-8CE2-BA3D-F5E525726544}"/>
              </a:ext>
            </a:extLst>
          </p:cNvPr>
          <p:cNvSpPr/>
          <p:nvPr/>
        </p:nvSpPr>
        <p:spPr>
          <a:xfrm>
            <a:off x="985444" y="3487864"/>
            <a:ext cx="1347938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uniform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DE872F8-578E-5D37-7E66-B23C99F064AC}"/>
              </a:ext>
            </a:extLst>
          </p:cNvPr>
          <p:cNvSpPr/>
          <p:nvPr/>
        </p:nvSpPr>
        <p:spPr>
          <a:xfrm>
            <a:off x="1965453" y="4002997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Telling the time</a:t>
            </a:r>
          </a:p>
        </p:txBody>
      </p:sp>
      <p:pic>
        <p:nvPicPr>
          <p:cNvPr id="1032" name="Picture 8" descr="Free Clock Clipart Transparent, Download Free Clock Clipart Transparent png  images, Free ClipArts on Clipart Library">
            <a:extLst>
              <a:ext uri="{FF2B5EF4-FFF2-40B4-BE49-F238E27FC236}">
                <a16:creationId xmlns:a16="http://schemas.microsoft.com/office/drawing/2014/main" id="{767DAC60-1465-5280-6194-EDF47014A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50" y="4684166"/>
            <a:ext cx="921201" cy="9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uro logo PNG">
            <a:extLst>
              <a:ext uri="{FF2B5EF4-FFF2-40B4-BE49-F238E27FC236}">
                <a16:creationId xmlns:a16="http://schemas.microsoft.com/office/drawing/2014/main" id="{FB9B212D-7330-880C-77A1-D9CD95077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936" y="7404275"/>
            <a:ext cx="768720" cy="76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ee Maps Of Spain - Download Spain Image Maps">
            <a:extLst>
              <a:ext uri="{FF2B5EF4-FFF2-40B4-BE49-F238E27FC236}">
                <a16:creationId xmlns:a16="http://schemas.microsoft.com/office/drawing/2014/main" id="{10BAD814-ACAA-8888-8D00-F42B208DE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20" y="8244559"/>
            <a:ext cx="1282912" cy="81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5FFAE43-86B0-86D6-B32D-BA63489B1D7D}"/>
              </a:ext>
            </a:extLst>
          </p:cNvPr>
          <p:cNvCxnSpPr>
            <a:cxnSpLocks/>
          </p:cNvCxnSpPr>
          <p:nvPr/>
        </p:nvCxnSpPr>
        <p:spPr>
          <a:xfrm flipH="1">
            <a:off x="4723400" y="3714139"/>
            <a:ext cx="57708" cy="563287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617BAB0-3FF9-1A6A-F902-6BE8E4C556E8}"/>
              </a:ext>
            </a:extLst>
          </p:cNvPr>
          <p:cNvCxnSpPr>
            <a:cxnSpLocks/>
          </p:cNvCxnSpPr>
          <p:nvPr/>
        </p:nvCxnSpPr>
        <p:spPr>
          <a:xfrm>
            <a:off x="5536904" y="3317135"/>
            <a:ext cx="610469" cy="53319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BBA0361-EBEC-BD7E-A950-CE798636013E}"/>
              </a:ext>
            </a:extLst>
          </p:cNvPr>
          <p:cNvCxnSpPr>
            <a:cxnSpLocks/>
          </p:cNvCxnSpPr>
          <p:nvPr/>
        </p:nvCxnSpPr>
        <p:spPr>
          <a:xfrm flipH="1">
            <a:off x="3143356" y="3681720"/>
            <a:ext cx="138499" cy="40483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903EAA80-D0DC-43B9-C277-F82FA6ED4C84}"/>
              </a:ext>
            </a:extLst>
          </p:cNvPr>
          <p:cNvCxnSpPr>
            <a:cxnSpLocks/>
          </p:cNvCxnSpPr>
          <p:nvPr/>
        </p:nvCxnSpPr>
        <p:spPr>
          <a:xfrm flipV="1">
            <a:off x="2135830" y="3454002"/>
            <a:ext cx="405209" cy="3218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48B8DF43-0572-9AD8-9D2C-F22D1201F1E0}"/>
              </a:ext>
            </a:extLst>
          </p:cNvPr>
          <p:cNvSpPr/>
          <p:nvPr/>
        </p:nvSpPr>
        <p:spPr>
          <a:xfrm>
            <a:off x="1183749" y="1640939"/>
            <a:ext cx="1347938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Weather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39EC95B6-0363-E613-4CA0-396CE1C6700F}"/>
              </a:ext>
            </a:extLst>
          </p:cNvPr>
          <p:cNvSpPr/>
          <p:nvPr/>
        </p:nvSpPr>
        <p:spPr>
          <a:xfrm>
            <a:off x="3225110" y="1567851"/>
            <a:ext cx="1347938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Sporting activities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7894CDDF-BC3B-E0EC-2216-ABB80FD615BA}"/>
              </a:ext>
            </a:extLst>
          </p:cNvPr>
          <p:cNvSpPr/>
          <p:nvPr/>
        </p:nvSpPr>
        <p:spPr>
          <a:xfrm>
            <a:off x="5413745" y="1603760"/>
            <a:ext cx="1347938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Hobbies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6AF160E-5A0D-379C-4323-8061CBB4CDC6}"/>
              </a:ext>
            </a:extLst>
          </p:cNvPr>
          <p:cNvCxnSpPr>
            <a:cxnSpLocks/>
          </p:cNvCxnSpPr>
          <p:nvPr/>
        </p:nvCxnSpPr>
        <p:spPr>
          <a:xfrm>
            <a:off x="1864672" y="2194530"/>
            <a:ext cx="680190" cy="40811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8843300E-9C2B-12D6-9072-584ABA58DB02}"/>
              </a:ext>
            </a:extLst>
          </p:cNvPr>
          <p:cNvCxnSpPr>
            <a:cxnSpLocks/>
          </p:cNvCxnSpPr>
          <p:nvPr/>
        </p:nvCxnSpPr>
        <p:spPr>
          <a:xfrm flipH="1">
            <a:off x="5831607" y="2280724"/>
            <a:ext cx="138499" cy="40483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F7937645-D9C9-B191-0823-518FBA474921}"/>
              </a:ext>
            </a:extLst>
          </p:cNvPr>
          <p:cNvCxnSpPr>
            <a:cxnSpLocks/>
          </p:cNvCxnSpPr>
          <p:nvPr/>
        </p:nvCxnSpPr>
        <p:spPr>
          <a:xfrm>
            <a:off x="4435529" y="1952938"/>
            <a:ext cx="466581" cy="46004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Sun clipart free clip art images clipartcow - Cliparting.com">
            <a:extLst>
              <a:ext uri="{FF2B5EF4-FFF2-40B4-BE49-F238E27FC236}">
                <a16:creationId xmlns:a16="http://schemas.microsoft.com/office/drawing/2014/main" id="{C3796DA6-4DA8-7D68-1ECD-96FB8298F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708" y="4777580"/>
            <a:ext cx="781334" cy="6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C0104D14-E2EA-0825-B155-098110453E0E}"/>
              </a:ext>
            </a:extLst>
          </p:cNvPr>
          <p:cNvSpPr/>
          <p:nvPr/>
        </p:nvSpPr>
        <p:spPr>
          <a:xfrm>
            <a:off x="7585281" y="3515335"/>
            <a:ext cx="1664711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classe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468EB5D1-041A-D4EF-1C8F-4E574F66D929}"/>
              </a:ext>
            </a:extLst>
          </p:cNvPr>
          <p:cNvSpPr/>
          <p:nvPr/>
        </p:nvSpPr>
        <p:spPr>
          <a:xfrm>
            <a:off x="5498595" y="7842394"/>
            <a:ext cx="1924473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>
                <a:solidFill>
                  <a:prstClr val="black"/>
                </a:solidFill>
                <a:latin typeface="Calibri" panose="020F0502020204030204"/>
              </a:rPr>
              <a:t>La </a:t>
            </a:r>
            <a:r>
              <a:rPr lang="en-GB" sz="2000" b="1" err="1">
                <a:solidFill>
                  <a:prstClr val="black"/>
                </a:solidFill>
                <a:latin typeface="Calibri" panose="020F0502020204030204"/>
              </a:rPr>
              <a:t>rentrée</a:t>
            </a:r>
            <a:r>
              <a:rPr lang="en-GB" sz="2000" b="1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00F20E10-9B59-A293-11C2-6E8E531E318C}"/>
              </a:ext>
            </a:extLst>
          </p:cNvPr>
          <p:cNvSpPr/>
          <p:nvPr/>
        </p:nvSpPr>
        <p:spPr>
          <a:xfrm>
            <a:off x="922636" y="2465533"/>
            <a:ext cx="1410746" cy="900378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>
                <a:solidFill>
                  <a:prstClr val="black"/>
                </a:solidFill>
                <a:latin typeface="Calibri" panose="020F0502020204030204"/>
              </a:rPr>
              <a:t>Mon temps libre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1A22160-434F-EE01-F123-50C4A27C98BB}"/>
              </a:ext>
            </a:extLst>
          </p:cNvPr>
          <p:cNvSpPr txBox="1"/>
          <p:nvPr/>
        </p:nvSpPr>
        <p:spPr>
          <a:xfrm>
            <a:off x="4719950" y="45075"/>
            <a:ext cx="48182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Languages help you to listen, understand and express yourself in the wider world.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817F13-D9FC-1ACA-1537-9E367AFCFDB6}"/>
              </a:ext>
            </a:extLst>
          </p:cNvPr>
          <p:cNvSpPr txBox="1"/>
          <p:nvPr/>
        </p:nvSpPr>
        <p:spPr>
          <a:xfrm>
            <a:off x="3804897" y="82382"/>
            <a:ext cx="581027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latin typeface="Century Gothic"/>
              </a:rPr>
              <a:t>Intent : Spanish helps you to listen, understand and express yourself in the wider world.</a:t>
            </a:r>
          </a:p>
        </p:txBody>
      </p:sp>
    </p:spTree>
    <p:extLst>
      <p:ext uri="{BB962C8B-B14F-4D97-AF65-F5344CB8AC3E}">
        <p14:creationId xmlns:p14="http://schemas.microsoft.com/office/powerpoint/2010/main" val="2644401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6AE42610-1397-4D40-B8D7-91CED4D0A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8" t="1" b="38626"/>
          <a:stretch/>
        </p:blipFill>
        <p:spPr>
          <a:xfrm>
            <a:off x="7881073" y="11232231"/>
            <a:ext cx="1193504" cy="1522865"/>
          </a:xfrm>
          <a:prstGeom prst="rect">
            <a:avLst/>
          </a:prstGeom>
        </p:spPr>
      </p:pic>
      <p:sp>
        <p:nvSpPr>
          <p:cNvPr id="38" name="Circle: Hollow 37">
            <a:extLst>
              <a:ext uri="{FF2B5EF4-FFF2-40B4-BE49-F238E27FC236}">
                <a16:creationId xmlns:a16="http://schemas.microsoft.com/office/drawing/2014/main" id="{F2B12BA9-A7A7-C7F9-34C4-4D8F4AD842BE}"/>
              </a:ext>
            </a:extLst>
          </p:cNvPr>
          <p:cNvSpPr/>
          <p:nvPr/>
        </p:nvSpPr>
        <p:spPr>
          <a:xfrm>
            <a:off x="6390982" y="8837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4473D4-74CD-32C8-D23A-965CD2C8853A}"/>
              </a:ext>
            </a:extLst>
          </p:cNvPr>
          <p:cNvSpPr/>
          <p:nvPr/>
        </p:nvSpPr>
        <p:spPr>
          <a:xfrm>
            <a:off x="7094219" y="-9443"/>
            <a:ext cx="1191741" cy="498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625C19-1AB0-D229-EBF7-B02F8C640062}"/>
              </a:ext>
            </a:extLst>
          </p:cNvPr>
          <p:cNvGrpSpPr/>
          <p:nvPr/>
        </p:nvGrpSpPr>
        <p:grpSpPr>
          <a:xfrm>
            <a:off x="83145" y="-3"/>
            <a:ext cx="9457770" cy="1615647"/>
            <a:chOff x="-2788473" y="38097"/>
            <a:chExt cx="13089434" cy="223603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C351D5-87FE-BD9F-9BC7-7E637479525C}"/>
                </a:ext>
              </a:extLst>
            </p:cNvPr>
            <p:cNvGrpSpPr/>
            <p:nvPr/>
          </p:nvGrpSpPr>
          <p:grpSpPr>
            <a:xfrm>
              <a:off x="-2787827" y="102462"/>
              <a:ext cx="13088788" cy="2140194"/>
              <a:chOff x="-3090409" y="0"/>
              <a:chExt cx="13089419" cy="214048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83514E-B8DF-1973-0F93-9636E6CBE002}"/>
                  </a:ext>
                </a:extLst>
              </p:cNvPr>
              <p:cNvSpPr/>
              <p:nvPr/>
            </p:nvSpPr>
            <p:spPr>
              <a:xfrm>
                <a:off x="-3090121" y="0"/>
                <a:ext cx="13088197" cy="1004887"/>
              </a:xfrm>
              <a:prstGeom prst="rect">
                <a:avLst/>
              </a:prstGeom>
              <a:solidFill>
                <a:srgbClr val="1526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51570D-CE63-E963-418C-F17C85BAB00A}"/>
                  </a:ext>
                </a:extLst>
              </p:cNvPr>
              <p:cNvSpPr/>
              <p:nvPr/>
            </p:nvSpPr>
            <p:spPr>
              <a:xfrm>
                <a:off x="-3090409" y="1004485"/>
                <a:ext cx="13089419" cy="1136002"/>
              </a:xfrm>
              <a:prstGeom prst="rect">
                <a:avLst/>
              </a:prstGeom>
              <a:solidFill>
                <a:srgbClr val="E0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" name="Picture 4" descr="William Brookes School &amp; Sixth Form">
                <a:extLst>
                  <a:ext uri="{FF2B5EF4-FFF2-40B4-BE49-F238E27FC236}">
                    <a16:creationId xmlns:a16="http://schemas.microsoft.com/office/drawing/2014/main" id="{8A35D30D-D04C-B7F6-B7C7-88AC73E1B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16446" y="233363"/>
                <a:ext cx="5486400" cy="1116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B25526-FB2B-CBFA-0CD6-2F59BCBD96D1}"/>
                </a:ext>
              </a:extLst>
            </p:cNvPr>
            <p:cNvSpPr/>
            <p:nvPr/>
          </p:nvSpPr>
          <p:spPr>
            <a:xfrm rot="10800000">
              <a:off x="-2788473" y="38097"/>
              <a:ext cx="1549147" cy="22360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885FFD-CF22-ADB9-7FA8-DBE30B8773F7}"/>
                </a:ext>
              </a:extLst>
            </p:cNvPr>
            <p:cNvSpPr/>
            <p:nvPr/>
          </p:nvSpPr>
          <p:spPr>
            <a:xfrm>
              <a:off x="8750880" y="38098"/>
              <a:ext cx="1549147" cy="22045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 Box 1">
            <a:extLst>
              <a:ext uri="{FF2B5EF4-FFF2-40B4-BE49-F238E27FC236}">
                <a16:creationId xmlns:a16="http://schemas.microsoft.com/office/drawing/2014/main" id="{5206606D-A05E-183D-3AEA-13123E018EBB}"/>
              </a:ext>
            </a:extLst>
          </p:cNvPr>
          <p:cNvSpPr txBox="1"/>
          <p:nvPr/>
        </p:nvSpPr>
        <p:spPr>
          <a:xfrm>
            <a:off x="1946910" y="910206"/>
            <a:ext cx="5730240" cy="49840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8 </a:t>
            </a:r>
            <a:r>
              <a:rPr lang="en-GB" sz="2600" dirty="0"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Spanish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Learning Journey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2A668-6402-8B0F-A811-6392ACD56318}"/>
              </a:ext>
            </a:extLst>
          </p:cNvPr>
          <p:cNvSpPr/>
          <p:nvPr/>
        </p:nvSpPr>
        <p:spPr>
          <a:xfrm>
            <a:off x="1792338" y="11229166"/>
            <a:ext cx="6628565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F16372DF-012F-F05B-A174-87268129321F}"/>
              </a:ext>
            </a:extLst>
          </p:cNvPr>
          <p:cNvSpPr/>
          <p:nvPr/>
        </p:nvSpPr>
        <p:spPr>
          <a:xfrm>
            <a:off x="549379" y="936078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DB67D-9857-0AC4-E39F-B3461B6BE767}"/>
              </a:ext>
            </a:extLst>
          </p:cNvPr>
          <p:cNvSpPr/>
          <p:nvPr/>
        </p:nvSpPr>
        <p:spPr>
          <a:xfrm>
            <a:off x="1792339" y="9360783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294190F1-3061-CE28-FFC2-2070A114EDF9}"/>
              </a:ext>
            </a:extLst>
          </p:cNvPr>
          <p:cNvSpPr/>
          <p:nvPr/>
        </p:nvSpPr>
        <p:spPr>
          <a:xfrm>
            <a:off x="6390982" y="7492400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76E9A9-8B94-1C7E-E681-C53F2B18FD43}"/>
              </a:ext>
            </a:extLst>
          </p:cNvPr>
          <p:cNvSpPr/>
          <p:nvPr/>
        </p:nvSpPr>
        <p:spPr>
          <a:xfrm>
            <a:off x="2143032" y="9959633"/>
            <a:ext cx="662856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171837-A279-3C22-59D1-B301CA879815}"/>
              </a:ext>
            </a:extLst>
          </p:cNvPr>
          <p:cNvSpPr/>
          <p:nvPr/>
        </p:nvSpPr>
        <p:spPr>
          <a:xfrm>
            <a:off x="1792339" y="7491776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F41D6817-9FBE-0629-12DB-02B790636AB0}"/>
              </a:ext>
            </a:extLst>
          </p:cNvPr>
          <p:cNvSpPr/>
          <p:nvPr/>
        </p:nvSpPr>
        <p:spPr>
          <a:xfrm>
            <a:off x="549379" y="562339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066A31-261C-1B4A-46E9-2891A42D63B3}"/>
              </a:ext>
            </a:extLst>
          </p:cNvPr>
          <p:cNvSpPr/>
          <p:nvPr/>
        </p:nvSpPr>
        <p:spPr>
          <a:xfrm>
            <a:off x="2175066" y="6191016"/>
            <a:ext cx="6090706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F1E41C-A46E-FC6C-6E22-D2F380D0664F}"/>
              </a:ext>
            </a:extLst>
          </p:cNvPr>
          <p:cNvSpPr/>
          <p:nvPr/>
        </p:nvSpPr>
        <p:spPr>
          <a:xfrm>
            <a:off x="3346117" y="8110955"/>
            <a:ext cx="4287825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BC978B-F3D8-5C2D-2597-6F2B3C233CCD}"/>
              </a:ext>
            </a:extLst>
          </p:cNvPr>
          <p:cNvSpPr/>
          <p:nvPr/>
        </p:nvSpPr>
        <p:spPr>
          <a:xfrm>
            <a:off x="1792339" y="5620852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88473328-D4DA-6DB6-FE20-156B7E103E6D}"/>
              </a:ext>
            </a:extLst>
          </p:cNvPr>
          <p:cNvSpPr/>
          <p:nvPr/>
        </p:nvSpPr>
        <p:spPr>
          <a:xfrm>
            <a:off x="6390982" y="3752469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010D77-0A5F-C215-F17C-0A75B515A570}"/>
              </a:ext>
            </a:extLst>
          </p:cNvPr>
          <p:cNvSpPr/>
          <p:nvPr/>
        </p:nvSpPr>
        <p:spPr>
          <a:xfrm>
            <a:off x="1733844" y="4369383"/>
            <a:ext cx="5841604" cy="124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6F846F-349B-C197-5B2B-4BAC11176113}"/>
              </a:ext>
            </a:extLst>
          </p:cNvPr>
          <p:cNvSpPr/>
          <p:nvPr/>
        </p:nvSpPr>
        <p:spPr>
          <a:xfrm>
            <a:off x="1792339" y="3751845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31F0ABDE-0176-4047-7E5E-4FCB0B49C741}"/>
              </a:ext>
            </a:extLst>
          </p:cNvPr>
          <p:cNvSpPr/>
          <p:nvPr/>
        </p:nvSpPr>
        <p:spPr>
          <a:xfrm>
            <a:off x="549379" y="1883462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A65981-0940-9595-BE7E-87537F66E48E}"/>
              </a:ext>
            </a:extLst>
          </p:cNvPr>
          <p:cNvSpPr/>
          <p:nvPr/>
        </p:nvSpPr>
        <p:spPr>
          <a:xfrm>
            <a:off x="1792339" y="2501000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BF5345-CD19-2B9A-4542-FF222217F030}"/>
              </a:ext>
            </a:extLst>
          </p:cNvPr>
          <p:cNvSpPr/>
          <p:nvPr/>
        </p:nvSpPr>
        <p:spPr>
          <a:xfrm>
            <a:off x="1792339" y="1880921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0F9136-5488-DFBD-5BF9-4A8A3C0FA815}"/>
              </a:ext>
            </a:extLst>
          </p:cNvPr>
          <p:cNvSpPr/>
          <p:nvPr/>
        </p:nvSpPr>
        <p:spPr>
          <a:xfrm>
            <a:off x="1792339" y="1578689"/>
            <a:ext cx="5841604" cy="297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9A176B3-0944-DDF1-0E62-56FE18D53345}"/>
              </a:ext>
            </a:extLst>
          </p:cNvPr>
          <p:cNvSpPr/>
          <p:nvPr/>
        </p:nvSpPr>
        <p:spPr>
          <a:xfrm>
            <a:off x="7779773" y="1055718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CE92D90-AFDA-5F2E-10F6-9681A4FCB915}"/>
              </a:ext>
            </a:extLst>
          </p:cNvPr>
          <p:cNvSpPr/>
          <p:nvPr/>
        </p:nvSpPr>
        <p:spPr>
          <a:xfrm>
            <a:off x="7926585" y="1184441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2E43BDC-B8AA-1287-6859-96D5B906FDF0}"/>
              </a:ext>
            </a:extLst>
          </p:cNvPr>
          <p:cNvSpPr/>
          <p:nvPr/>
        </p:nvSpPr>
        <p:spPr>
          <a:xfrm>
            <a:off x="7923096" y="1161811"/>
            <a:ext cx="9538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On to YEAR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5169F4A-8FE3-F7B8-C2EB-CEE9C0537959}"/>
              </a:ext>
            </a:extLst>
          </p:cNvPr>
          <p:cNvSpPr/>
          <p:nvPr/>
        </p:nvSpPr>
        <p:spPr>
          <a:xfrm>
            <a:off x="8186758" y="1429489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EB1C70F-23DE-6232-B995-A74DFEEAE780}"/>
              </a:ext>
            </a:extLst>
          </p:cNvPr>
          <p:cNvSpPr/>
          <p:nvPr/>
        </p:nvSpPr>
        <p:spPr>
          <a:xfrm>
            <a:off x="1792339" y="11851943"/>
            <a:ext cx="5841604" cy="940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A8E0F4A-C34C-2D0F-AC09-3173B5EB8F4C}"/>
              </a:ext>
            </a:extLst>
          </p:cNvPr>
          <p:cNvSpPr/>
          <p:nvPr/>
        </p:nvSpPr>
        <p:spPr>
          <a:xfrm>
            <a:off x="7274907" y="10857401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3558390-74F1-F370-93AB-D92DD80A1C4D}"/>
              </a:ext>
            </a:extLst>
          </p:cNvPr>
          <p:cNvSpPr/>
          <p:nvPr/>
        </p:nvSpPr>
        <p:spPr>
          <a:xfrm>
            <a:off x="7403242" y="10992434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B665A8E-BDC3-4E72-59A7-B4F7DD6567F8}"/>
              </a:ext>
            </a:extLst>
          </p:cNvPr>
          <p:cNvSpPr/>
          <p:nvPr/>
        </p:nvSpPr>
        <p:spPr>
          <a:xfrm>
            <a:off x="7588329" y="11051004"/>
            <a:ext cx="6310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Start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82B97F0-4EF7-C245-8BCB-F2ED691A44F2}"/>
              </a:ext>
            </a:extLst>
          </p:cNvPr>
          <p:cNvSpPr/>
          <p:nvPr/>
        </p:nvSpPr>
        <p:spPr>
          <a:xfrm>
            <a:off x="7673683" y="11330383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51E51E9-4889-D346-088C-BF5C6FDEE3F9}"/>
              </a:ext>
            </a:extLst>
          </p:cNvPr>
          <p:cNvSpPr/>
          <p:nvPr/>
        </p:nvSpPr>
        <p:spPr>
          <a:xfrm>
            <a:off x="4531291" y="7412572"/>
            <a:ext cx="1866960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Describing family members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B551CE1-F966-312F-3C60-16584D0599D3}"/>
              </a:ext>
            </a:extLst>
          </p:cNvPr>
          <p:cNvSpPr/>
          <p:nvPr/>
        </p:nvSpPr>
        <p:spPr>
          <a:xfrm>
            <a:off x="7158153" y="9144169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about the weather</a:t>
            </a:r>
            <a:endParaRPr kumimoji="0" lang="en-US" sz="215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4A47A4C-6422-8C7B-05C4-DEB45A7BA2F9}"/>
              </a:ext>
            </a:extLst>
          </p:cNvPr>
          <p:cNvSpPr/>
          <p:nvPr/>
        </p:nvSpPr>
        <p:spPr>
          <a:xfrm>
            <a:off x="4930161" y="9275183"/>
            <a:ext cx="1868761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Saying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what you like to do</a:t>
            </a:r>
            <a:endParaRPr kumimoji="0" lang="en-US" sz="2155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3C6C153-6605-CDB8-579D-6515D52469BC}"/>
              </a:ext>
            </a:extLst>
          </p:cNvPr>
          <p:cNvSpPr/>
          <p:nvPr/>
        </p:nvSpPr>
        <p:spPr>
          <a:xfrm>
            <a:off x="3956355" y="63129"/>
            <a:ext cx="5407940" cy="65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Intent: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0A314E3-8BF3-E345-582F-57D6E282601E}"/>
              </a:ext>
            </a:extLst>
          </p:cNvPr>
          <p:cNvSpPr/>
          <p:nvPr/>
        </p:nvSpPr>
        <p:spPr>
          <a:xfrm>
            <a:off x="7690089" y="7945871"/>
            <a:ext cx="1902684" cy="1051387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Saying which activities you do on different days</a:t>
            </a:r>
            <a:endParaRPr kumimoji="0" lang="en-US" sz="2155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2ACE1B1-BA91-A112-45A9-914F1BEB2D09}"/>
              </a:ext>
            </a:extLst>
          </p:cNvPr>
          <p:cNvSpPr/>
          <p:nvPr/>
        </p:nvSpPr>
        <p:spPr>
          <a:xfrm>
            <a:off x="2637237" y="7434467"/>
            <a:ext cx="1901323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Describing where you live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DBA205-FCC2-53D8-5C07-CFB7E62F4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755" y="1750862"/>
            <a:ext cx="1011181" cy="10111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78436A-4D11-C9E0-ABB4-464738E97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463895">
            <a:off x="8358735" y="11632679"/>
            <a:ext cx="1012024" cy="1012024"/>
          </a:xfrm>
          <a:prstGeom prst="rect">
            <a:avLst/>
          </a:prstGeom>
        </p:spPr>
      </p:pic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5836623-D544-7197-10EF-CF5969D6BDB9}"/>
              </a:ext>
            </a:extLst>
          </p:cNvPr>
          <p:cNvSpPr/>
          <p:nvPr/>
        </p:nvSpPr>
        <p:spPr>
          <a:xfrm rot="16200000">
            <a:off x="-879216" y="2597315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PHONICS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4CF7E969-CE40-3F0C-DE4E-FCDCC30D6A50}"/>
              </a:ext>
            </a:extLst>
          </p:cNvPr>
          <p:cNvSpPr/>
          <p:nvPr/>
        </p:nvSpPr>
        <p:spPr>
          <a:xfrm rot="16200000">
            <a:off x="-879752" y="5462691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C63FE726-8685-A57D-BCED-6F56C6376AD7}"/>
              </a:ext>
            </a:extLst>
          </p:cNvPr>
          <p:cNvSpPr/>
          <p:nvPr/>
        </p:nvSpPr>
        <p:spPr>
          <a:xfrm rot="16200000">
            <a:off x="-859661" y="8331803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GRAMMAR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4DF7E0DE-08AE-14BE-FD8C-3526DC0F62F8}"/>
              </a:ext>
            </a:extLst>
          </p:cNvPr>
          <p:cNvSpPr/>
          <p:nvPr/>
        </p:nvSpPr>
        <p:spPr>
          <a:xfrm>
            <a:off x="3371595" y="10256200"/>
            <a:ext cx="2491998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2000" b="1" dirty="0">
                <a:latin typeface="Calibri" panose="020F0502020204030204"/>
              </a:rPr>
              <a:t>Mi </a:t>
            </a:r>
            <a:r>
              <a:rPr lang="en-GB" sz="2000" b="1" dirty="0" err="1">
                <a:latin typeface="Calibri" panose="020F0502020204030204"/>
              </a:rPr>
              <a:t>vida</a:t>
            </a:r>
            <a:endParaRPr kumimoji="0" lang="en-GB" sz="2000" b="1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C333642-7B91-F5F3-C682-87E6A28174CD}"/>
              </a:ext>
            </a:extLst>
          </p:cNvPr>
          <p:cNvSpPr/>
          <p:nvPr/>
        </p:nvSpPr>
        <p:spPr>
          <a:xfrm>
            <a:off x="3838702" y="8324116"/>
            <a:ext cx="3340500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Mi </a:t>
            </a:r>
            <a:r>
              <a:rPr lang="en-GB" sz="2000" b="1" dirty="0" err="1">
                <a:solidFill>
                  <a:prstClr val="black"/>
                </a:solidFill>
                <a:latin typeface="Calibri" panose="020F0502020204030204"/>
              </a:rPr>
              <a:t>tiempo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 libre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1AB6D2C-7BE3-E750-BB84-004E1BFF89CC}"/>
              </a:ext>
            </a:extLst>
          </p:cNvPr>
          <p:cNvCxnSpPr>
            <a:cxnSpLocks/>
          </p:cNvCxnSpPr>
          <p:nvPr/>
        </p:nvCxnSpPr>
        <p:spPr>
          <a:xfrm flipH="1" flipV="1">
            <a:off x="6930976" y="8971790"/>
            <a:ext cx="405537" cy="47762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EBEB0E7-D5A4-EC28-4C00-BE98B6B2A080}"/>
              </a:ext>
            </a:extLst>
          </p:cNvPr>
          <p:cNvCxnSpPr>
            <a:cxnSpLocks/>
          </p:cNvCxnSpPr>
          <p:nvPr/>
        </p:nvCxnSpPr>
        <p:spPr>
          <a:xfrm flipH="1">
            <a:off x="7029168" y="8433426"/>
            <a:ext cx="1000782" cy="12048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5C502F1-9625-4E0C-FCB4-F439DE8C735D}"/>
              </a:ext>
            </a:extLst>
          </p:cNvPr>
          <p:cNvCxnSpPr>
            <a:cxnSpLocks/>
          </p:cNvCxnSpPr>
          <p:nvPr/>
        </p:nvCxnSpPr>
        <p:spPr>
          <a:xfrm flipH="1" flipV="1">
            <a:off x="5187057" y="8881180"/>
            <a:ext cx="405537" cy="47762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171FADD9-7C71-B83B-4685-284FE5614815}"/>
              </a:ext>
            </a:extLst>
          </p:cNvPr>
          <p:cNvSpPr/>
          <p:nvPr/>
        </p:nvSpPr>
        <p:spPr>
          <a:xfrm>
            <a:off x="3371595" y="11151604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about your personality</a:t>
            </a:r>
            <a:endParaRPr kumimoji="0" lang="en-US" sz="215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120F1B2-7B5D-9690-227D-E49044DE1220}"/>
              </a:ext>
            </a:extLst>
          </p:cNvPr>
          <p:cNvSpPr/>
          <p:nvPr/>
        </p:nvSpPr>
        <p:spPr>
          <a:xfrm>
            <a:off x="15070" y="10094883"/>
            <a:ext cx="1881967" cy="1008063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about  your  brothers and sisters</a:t>
            </a:r>
            <a:endParaRPr kumimoji="0" lang="en-US" sz="215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F463E0C-9548-1C8F-8166-38FCBBAD4953}"/>
              </a:ext>
            </a:extLst>
          </p:cNvPr>
          <p:cNvSpPr/>
          <p:nvPr/>
        </p:nvSpPr>
        <p:spPr>
          <a:xfrm rot="19958836">
            <a:off x="6350733" y="10151457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Numbers</a:t>
            </a: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4E161A3-3533-8369-E5FD-D82F98F04DB6}"/>
              </a:ext>
            </a:extLst>
          </p:cNvPr>
          <p:cNvSpPr/>
          <p:nvPr/>
        </p:nvSpPr>
        <p:spPr>
          <a:xfrm>
            <a:off x="5195311" y="11125429"/>
            <a:ext cx="183246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1600" dirty="0">
                <a:solidFill>
                  <a:schemeClr val="tx1"/>
                </a:solidFill>
                <a:latin typeface="Calibri" panose="020F0502020204030204"/>
              </a:rPr>
              <a:t>Introducing yourself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Free Numbers, Download Free Numbers png images, Free ClipArts on Clipart  Library">
            <a:extLst>
              <a:ext uri="{FF2B5EF4-FFF2-40B4-BE49-F238E27FC236}">
                <a16:creationId xmlns:a16="http://schemas.microsoft.com/office/drawing/2014/main" id="{6FB7F4AA-1B95-CE56-DE3D-564D28433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711" y="10024010"/>
            <a:ext cx="1420525" cy="83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Oval 87">
            <a:extLst>
              <a:ext uri="{FF2B5EF4-FFF2-40B4-BE49-F238E27FC236}">
                <a16:creationId xmlns:a16="http://schemas.microsoft.com/office/drawing/2014/main" id="{1BE1B438-3171-81AD-1631-237F03E82285}"/>
              </a:ext>
            </a:extLst>
          </p:cNvPr>
          <p:cNvSpPr/>
          <p:nvPr/>
        </p:nvSpPr>
        <p:spPr>
          <a:xfrm>
            <a:off x="979346" y="11159941"/>
            <a:ext cx="1881967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Talking about your age</a:t>
            </a:r>
            <a:r>
              <a:rPr lang="en-US" sz="1600" dirty="0">
                <a:solidFill>
                  <a:schemeClr val="tx1"/>
                </a:solidFill>
                <a:latin typeface="Calibri" panose="020F0502020204030204"/>
              </a:rPr>
              <a:t> and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birthday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F4CBA32F-29EE-238F-90EF-9F11403B2EFB}"/>
              </a:ext>
            </a:extLst>
          </p:cNvPr>
          <p:cNvSpPr/>
          <p:nvPr/>
        </p:nvSpPr>
        <p:spPr>
          <a:xfrm>
            <a:off x="854473" y="9170125"/>
            <a:ext cx="2341460" cy="846993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Using the alphabet to spell in Spanish</a:t>
            </a:r>
            <a:endParaRPr kumimoji="0" lang="en-US" sz="2155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642E74DF-C255-882E-0A62-6B97CFBF1AE3}"/>
              </a:ext>
            </a:extLst>
          </p:cNvPr>
          <p:cNvSpPr/>
          <p:nvPr/>
        </p:nvSpPr>
        <p:spPr>
          <a:xfrm>
            <a:off x="4722813" y="6517168"/>
            <a:ext cx="3215564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familia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 mis amigos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F4E94FE-547D-1E65-BF57-412CFBF020B2}"/>
              </a:ext>
            </a:extLst>
          </p:cNvPr>
          <p:cNvCxnSpPr>
            <a:cxnSpLocks/>
          </p:cNvCxnSpPr>
          <p:nvPr/>
        </p:nvCxnSpPr>
        <p:spPr>
          <a:xfrm flipV="1">
            <a:off x="2356534" y="10774664"/>
            <a:ext cx="1055094" cy="46333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C5E13AE-65CF-04E8-6274-495A52185078}"/>
              </a:ext>
            </a:extLst>
          </p:cNvPr>
          <p:cNvCxnSpPr>
            <a:cxnSpLocks/>
            <a:stCxn id="86" idx="0"/>
          </p:cNvCxnSpPr>
          <p:nvPr/>
        </p:nvCxnSpPr>
        <p:spPr>
          <a:xfrm flipH="1" flipV="1">
            <a:off x="5507822" y="10693039"/>
            <a:ext cx="603722" cy="43239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BCDC621-13FE-E646-A754-3D483E563C77}"/>
              </a:ext>
            </a:extLst>
          </p:cNvPr>
          <p:cNvCxnSpPr>
            <a:cxnSpLocks/>
          </p:cNvCxnSpPr>
          <p:nvPr/>
        </p:nvCxnSpPr>
        <p:spPr>
          <a:xfrm>
            <a:off x="1840801" y="10639618"/>
            <a:ext cx="1530794" cy="1431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F170DB9-5717-BD47-426A-542FB9AE484B}"/>
              </a:ext>
            </a:extLst>
          </p:cNvPr>
          <p:cNvCxnSpPr>
            <a:cxnSpLocks/>
          </p:cNvCxnSpPr>
          <p:nvPr/>
        </p:nvCxnSpPr>
        <p:spPr>
          <a:xfrm>
            <a:off x="2583742" y="9831823"/>
            <a:ext cx="944505" cy="58847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1FC77C1-DC58-5206-E75D-FFF9DCB1D07D}"/>
              </a:ext>
            </a:extLst>
          </p:cNvPr>
          <p:cNvCxnSpPr>
            <a:cxnSpLocks/>
          </p:cNvCxnSpPr>
          <p:nvPr/>
        </p:nvCxnSpPr>
        <p:spPr>
          <a:xfrm flipH="1" flipV="1">
            <a:off x="3687868" y="10857401"/>
            <a:ext cx="68995" cy="486027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DE03617D-6165-0625-1564-6AF06777375A}"/>
              </a:ext>
            </a:extLst>
          </p:cNvPr>
          <p:cNvSpPr/>
          <p:nvPr/>
        </p:nvSpPr>
        <p:spPr>
          <a:xfrm>
            <a:off x="4914652" y="4658912"/>
            <a:ext cx="2739638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Qué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hacemos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C21D7050-726D-9920-719A-E648A3B81CA2}"/>
              </a:ext>
            </a:extLst>
          </p:cNvPr>
          <p:cNvSpPr/>
          <p:nvPr/>
        </p:nvSpPr>
        <p:spPr>
          <a:xfrm>
            <a:off x="2474968" y="2727128"/>
            <a:ext cx="1523172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F1B44F5B-713F-59B8-07E0-30985E1A07FD}"/>
              </a:ext>
            </a:extLst>
          </p:cNvPr>
          <p:cNvSpPr/>
          <p:nvPr/>
        </p:nvSpPr>
        <p:spPr>
          <a:xfrm>
            <a:off x="6519013" y="7408221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Spanish festivals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5B12F3F-0AF0-8D90-4577-8BB536FDD060}"/>
              </a:ext>
            </a:extLst>
          </p:cNvPr>
          <p:cNvSpPr/>
          <p:nvPr/>
        </p:nvSpPr>
        <p:spPr>
          <a:xfrm>
            <a:off x="813054" y="5685111"/>
            <a:ext cx="1422094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Telling the time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BDCBC2C4-C637-4BDB-AE97-93B86E3F05AB}"/>
              </a:ext>
            </a:extLst>
          </p:cNvPr>
          <p:cNvSpPr/>
          <p:nvPr/>
        </p:nvSpPr>
        <p:spPr>
          <a:xfrm>
            <a:off x="979346" y="7397919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Describing towns and cities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6FE16F4-40D7-D7C4-7ED9-60A8F10FC22E}"/>
              </a:ext>
            </a:extLst>
          </p:cNvPr>
          <p:cNvSpPr/>
          <p:nvPr/>
        </p:nvSpPr>
        <p:spPr>
          <a:xfrm>
            <a:off x="5020711" y="5527889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Arranging to go out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DE8617AD-613A-0CBB-3654-63BCCA338A66}"/>
              </a:ext>
            </a:extLst>
          </p:cNvPr>
          <p:cNvCxnSpPr>
            <a:cxnSpLocks/>
          </p:cNvCxnSpPr>
          <p:nvPr/>
        </p:nvCxnSpPr>
        <p:spPr>
          <a:xfrm flipV="1">
            <a:off x="4203896" y="7071734"/>
            <a:ext cx="629272" cy="58328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DD41206-0535-5765-04B6-8587AD52C9C9}"/>
              </a:ext>
            </a:extLst>
          </p:cNvPr>
          <p:cNvCxnSpPr>
            <a:cxnSpLocks/>
          </p:cNvCxnSpPr>
          <p:nvPr/>
        </p:nvCxnSpPr>
        <p:spPr>
          <a:xfrm>
            <a:off x="5992648" y="7174306"/>
            <a:ext cx="13920" cy="34101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A8C2BB-8DCC-9736-BB67-BE7E7D512D4B}"/>
              </a:ext>
            </a:extLst>
          </p:cNvPr>
          <p:cNvCxnSpPr>
            <a:cxnSpLocks/>
          </p:cNvCxnSpPr>
          <p:nvPr/>
        </p:nvCxnSpPr>
        <p:spPr>
          <a:xfrm>
            <a:off x="5592594" y="5348697"/>
            <a:ext cx="1" cy="27215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:a16="http://schemas.microsoft.com/office/drawing/2014/main" id="{32878E44-47EE-3C0D-F4C3-D621AAC5A6E4}"/>
              </a:ext>
            </a:extLst>
          </p:cNvPr>
          <p:cNvSpPr/>
          <p:nvPr/>
        </p:nvSpPr>
        <p:spPr>
          <a:xfrm>
            <a:off x="5078473" y="3663019"/>
            <a:ext cx="1813230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Talking about what you wear 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3B799A4-C61D-1447-9A3A-2695A20B7718}"/>
              </a:ext>
            </a:extLst>
          </p:cNvPr>
          <p:cNvSpPr/>
          <p:nvPr/>
        </p:nvSpPr>
        <p:spPr>
          <a:xfrm>
            <a:off x="7002343" y="3764124"/>
            <a:ext cx="2153562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Describing how you get ready to go out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A22FC912-09E1-F142-81A5-0F0416D9E012}"/>
              </a:ext>
            </a:extLst>
          </p:cNvPr>
          <p:cNvSpPr/>
          <p:nvPr/>
        </p:nvSpPr>
        <p:spPr>
          <a:xfrm>
            <a:off x="2610258" y="3695726"/>
            <a:ext cx="2132137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Giving opinions about school subjects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42C4DF21-328F-79E6-38BA-7E60E97D202C}"/>
              </a:ext>
            </a:extLst>
          </p:cNvPr>
          <p:cNvSpPr/>
          <p:nvPr/>
        </p:nvSpPr>
        <p:spPr>
          <a:xfrm>
            <a:off x="904996" y="3521540"/>
            <a:ext cx="1774684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Describing your school day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A5FB1D9C-72C8-8025-416E-91D45134272A}"/>
              </a:ext>
            </a:extLst>
          </p:cNvPr>
          <p:cNvSpPr/>
          <p:nvPr/>
        </p:nvSpPr>
        <p:spPr>
          <a:xfrm>
            <a:off x="968379" y="1816431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Describing your school 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E983BDE-BA09-8A9F-03B5-7DDFE77DECD8}"/>
              </a:ext>
            </a:extLst>
          </p:cNvPr>
          <p:cNvCxnSpPr>
            <a:cxnSpLocks/>
          </p:cNvCxnSpPr>
          <p:nvPr/>
        </p:nvCxnSpPr>
        <p:spPr>
          <a:xfrm flipV="1">
            <a:off x="7314672" y="4480897"/>
            <a:ext cx="460175" cy="35214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9336FAE-8FF5-5EF3-76AD-612433A10C32}"/>
              </a:ext>
            </a:extLst>
          </p:cNvPr>
          <p:cNvCxnSpPr>
            <a:cxnSpLocks/>
          </p:cNvCxnSpPr>
          <p:nvPr/>
        </p:nvCxnSpPr>
        <p:spPr>
          <a:xfrm flipH="1" flipV="1">
            <a:off x="3544028" y="3348584"/>
            <a:ext cx="3561" cy="39548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FC489A6-F4CF-4580-34B5-CEBAF49FE1C0}"/>
              </a:ext>
            </a:extLst>
          </p:cNvPr>
          <p:cNvCxnSpPr>
            <a:cxnSpLocks/>
          </p:cNvCxnSpPr>
          <p:nvPr/>
        </p:nvCxnSpPr>
        <p:spPr>
          <a:xfrm flipV="1">
            <a:off x="6120467" y="4308082"/>
            <a:ext cx="140895" cy="464563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07AF84D4-2B75-4F9F-6C0E-A661ACBA2A6F}"/>
              </a:ext>
            </a:extLst>
          </p:cNvPr>
          <p:cNvCxnSpPr>
            <a:cxnSpLocks/>
            <a:endCxn id="113" idx="5"/>
          </p:cNvCxnSpPr>
          <p:nvPr/>
        </p:nvCxnSpPr>
        <p:spPr>
          <a:xfrm flipH="1" flipV="1">
            <a:off x="2337817" y="2441533"/>
            <a:ext cx="379465" cy="42899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24F9C1D9-1E53-AE4E-2470-EC7BA2D910F4}"/>
              </a:ext>
            </a:extLst>
          </p:cNvPr>
          <p:cNvCxnSpPr>
            <a:cxnSpLocks/>
          </p:cNvCxnSpPr>
          <p:nvPr/>
        </p:nvCxnSpPr>
        <p:spPr>
          <a:xfrm flipV="1">
            <a:off x="2377054" y="3340679"/>
            <a:ext cx="369063" cy="40592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C813C7FA-FD08-F2A9-CE34-EC944EED3C27}"/>
              </a:ext>
            </a:extLst>
          </p:cNvPr>
          <p:cNvSpPr txBox="1"/>
          <p:nvPr/>
        </p:nvSpPr>
        <p:spPr>
          <a:xfrm>
            <a:off x="3804897" y="82382"/>
            <a:ext cx="581027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latin typeface="Century Gothic"/>
              </a:rPr>
              <a:t>Intent : Spanish helps you to listen, understand and express yourself in the wider world.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AD23C77-F176-4393-9CAF-AEF529ACF7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0828" y="4584279"/>
            <a:ext cx="1314896" cy="876598"/>
          </a:xfrm>
          <a:prstGeom prst="rect">
            <a:avLst/>
          </a:prstGeom>
        </p:spPr>
      </p:pic>
      <p:sp>
        <p:nvSpPr>
          <p:cNvPr id="117" name="Oval 116">
            <a:extLst>
              <a:ext uri="{FF2B5EF4-FFF2-40B4-BE49-F238E27FC236}">
                <a16:creationId xmlns:a16="http://schemas.microsoft.com/office/drawing/2014/main" id="{7A591465-2B3D-4863-B0A3-13A1DCF094F3}"/>
              </a:ext>
            </a:extLst>
          </p:cNvPr>
          <p:cNvSpPr/>
          <p:nvPr/>
        </p:nvSpPr>
        <p:spPr>
          <a:xfrm>
            <a:off x="3067262" y="9360017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Language for the classroom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698E14D-45BD-62D6-5DEB-2D26EA59A0BC}"/>
              </a:ext>
            </a:extLst>
          </p:cNvPr>
          <p:cNvCxnSpPr>
            <a:cxnSpLocks/>
          </p:cNvCxnSpPr>
          <p:nvPr/>
        </p:nvCxnSpPr>
        <p:spPr>
          <a:xfrm flipV="1">
            <a:off x="6264765" y="7886408"/>
            <a:ext cx="534157" cy="54701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EA29DA78-725B-4FDB-8BB2-FAA2102DB71D}"/>
              </a:ext>
            </a:extLst>
          </p:cNvPr>
          <p:cNvSpPr/>
          <p:nvPr/>
        </p:nvSpPr>
        <p:spPr>
          <a:xfrm>
            <a:off x="1540851" y="6510250"/>
            <a:ext cx="2300845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 ciudad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E172A21-B432-80DA-6EBE-61E4DB4671B4}"/>
              </a:ext>
            </a:extLst>
          </p:cNvPr>
          <p:cNvCxnSpPr>
            <a:cxnSpLocks/>
          </p:cNvCxnSpPr>
          <p:nvPr/>
        </p:nvCxnSpPr>
        <p:spPr>
          <a:xfrm flipV="1">
            <a:off x="2292533" y="7100876"/>
            <a:ext cx="375975" cy="57420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C8D08C2D-76D5-40FC-4896-5D329917FF03}"/>
              </a:ext>
            </a:extLst>
          </p:cNvPr>
          <p:cNvSpPr/>
          <p:nvPr/>
        </p:nvSpPr>
        <p:spPr>
          <a:xfrm>
            <a:off x="2637238" y="5475639"/>
            <a:ext cx="2268218" cy="819337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Saying what you are going to do at the weekend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B8B5C7C-58A4-0DF9-B978-56BBB4E92BE7}"/>
              </a:ext>
            </a:extLst>
          </p:cNvPr>
          <p:cNvCxnSpPr>
            <a:cxnSpLocks/>
          </p:cNvCxnSpPr>
          <p:nvPr/>
        </p:nvCxnSpPr>
        <p:spPr>
          <a:xfrm flipV="1">
            <a:off x="3122351" y="6220554"/>
            <a:ext cx="226069" cy="43051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BE8A568-2451-8270-A794-9B3C1C5E355E}"/>
              </a:ext>
            </a:extLst>
          </p:cNvPr>
          <p:cNvCxnSpPr>
            <a:cxnSpLocks/>
          </p:cNvCxnSpPr>
          <p:nvPr/>
        </p:nvCxnSpPr>
        <p:spPr>
          <a:xfrm flipH="1" flipV="1">
            <a:off x="1971828" y="6193979"/>
            <a:ext cx="318721" cy="45709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val 128">
            <a:extLst>
              <a:ext uri="{FF2B5EF4-FFF2-40B4-BE49-F238E27FC236}">
                <a16:creationId xmlns:a16="http://schemas.microsoft.com/office/drawing/2014/main" id="{54C1D5B1-F9A2-457D-B2C3-2035341E6FC5}"/>
              </a:ext>
            </a:extLst>
          </p:cNvPr>
          <p:cNvSpPr/>
          <p:nvPr/>
        </p:nvSpPr>
        <p:spPr>
          <a:xfrm>
            <a:off x="6717391" y="5402503"/>
            <a:ext cx="174892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excuses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2C23CBAD-E4D3-470E-B12D-C2D934005CD1}"/>
              </a:ext>
            </a:extLst>
          </p:cNvPr>
          <p:cNvCxnSpPr>
            <a:cxnSpLocks/>
          </p:cNvCxnSpPr>
          <p:nvPr/>
        </p:nvCxnSpPr>
        <p:spPr>
          <a:xfrm>
            <a:off x="7092820" y="5178450"/>
            <a:ext cx="206724" cy="34943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0173A2EF-8EAE-40DC-B6C8-E8F421DAF80C}"/>
              </a:ext>
            </a:extLst>
          </p:cNvPr>
          <p:cNvSpPr/>
          <p:nvPr/>
        </p:nvSpPr>
        <p:spPr>
          <a:xfrm>
            <a:off x="5237647" y="2771644"/>
            <a:ext cx="1523172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Survival Spanish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C4296212-0AC0-4034-BDC8-E94A1CE7298E}"/>
              </a:ext>
            </a:extLst>
          </p:cNvPr>
          <p:cNvCxnSpPr>
            <a:cxnSpLocks/>
          </p:cNvCxnSpPr>
          <p:nvPr/>
        </p:nvCxnSpPr>
        <p:spPr>
          <a:xfrm flipH="1" flipV="1">
            <a:off x="6780978" y="7167699"/>
            <a:ext cx="116671" cy="452077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4" name="Picture 12" descr="Black and White Sweater Clip Art - Black and White Sweater Image | Sweater  clip, Sweaters, Reuse old clothes">
            <a:extLst>
              <a:ext uri="{FF2B5EF4-FFF2-40B4-BE49-F238E27FC236}">
                <a16:creationId xmlns:a16="http://schemas.microsoft.com/office/drawing/2014/main" id="{D423A763-B9A8-48BE-A75F-BE547780A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126" y="4572669"/>
            <a:ext cx="985362" cy="79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Oval 138">
            <a:extLst>
              <a:ext uri="{FF2B5EF4-FFF2-40B4-BE49-F238E27FC236}">
                <a16:creationId xmlns:a16="http://schemas.microsoft.com/office/drawing/2014/main" id="{0F4D9C4F-13EA-47A6-9DFD-4356A7C9AC3E}"/>
              </a:ext>
            </a:extLst>
          </p:cNvPr>
          <p:cNvSpPr/>
          <p:nvPr/>
        </p:nvSpPr>
        <p:spPr>
          <a:xfrm>
            <a:off x="5080373" y="1721156"/>
            <a:ext cx="1768699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Shopping for souvenirs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F196DC18-4E1E-4CE8-A69B-388AC7C9FF92}"/>
              </a:ext>
            </a:extLst>
          </p:cNvPr>
          <p:cNvSpPr/>
          <p:nvPr/>
        </p:nvSpPr>
        <p:spPr>
          <a:xfrm>
            <a:off x="3031352" y="1762406"/>
            <a:ext cx="1768699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Finding your way around a town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1F819C74-92D7-43D2-9332-A64537565EAB}"/>
              </a:ext>
            </a:extLst>
          </p:cNvPr>
          <p:cNvCxnSpPr>
            <a:cxnSpLocks/>
            <a:stCxn id="120" idx="0"/>
          </p:cNvCxnSpPr>
          <p:nvPr/>
        </p:nvCxnSpPr>
        <p:spPr>
          <a:xfrm flipV="1">
            <a:off x="5999233" y="2363944"/>
            <a:ext cx="285555" cy="40770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CACDD03-F3AE-4099-819D-066C74B96490}"/>
              </a:ext>
            </a:extLst>
          </p:cNvPr>
          <p:cNvCxnSpPr>
            <a:cxnSpLocks/>
            <a:stCxn id="117" idx="0"/>
          </p:cNvCxnSpPr>
          <p:nvPr/>
        </p:nvCxnSpPr>
        <p:spPr>
          <a:xfrm flipV="1">
            <a:off x="3869460" y="8849065"/>
            <a:ext cx="298709" cy="51095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phic 35">
            <a:extLst>
              <a:ext uri="{FF2B5EF4-FFF2-40B4-BE49-F238E27FC236}">
                <a16:creationId xmlns:a16="http://schemas.microsoft.com/office/drawing/2014/main" id="{24EBBF2F-1EB5-4D73-BFC6-46F0D1BA2F7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20511"/>
          <a:stretch/>
        </p:blipFill>
        <p:spPr>
          <a:xfrm>
            <a:off x="1283611" y="2582050"/>
            <a:ext cx="995705" cy="791474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FFADEEA0-AA52-4E22-BCB5-B586AA6A724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38" t="840" b="15831"/>
          <a:stretch/>
        </p:blipFill>
        <p:spPr>
          <a:xfrm>
            <a:off x="819534" y="4772644"/>
            <a:ext cx="1097222" cy="915566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EA8B8601-FD68-45E8-B097-D9DEB174CB7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17599"/>
          <a:stretch/>
        </p:blipFill>
        <p:spPr>
          <a:xfrm>
            <a:off x="4227133" y="2557800"/>
            <a:ext cx="949649" cy="782524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9D0C10C1-C876-4678-8E73-5874030BCC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68138" y="2503697"/>
            <a:ext cx="805641" cy="805641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A5B24AE1-752C-476B-BD4E-F936CAE2C16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b="21945"/>
          <a:stretch/>
        </p:blipFill>
        <p:spPr>
          <a:xfrm>
            <a:off x="2071346" y="4331539"/>
            <a:ext cx="1242598" cy="969914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64F9ABEE-F624-4657-810E-B78A878EA82C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b="32813"/>
          <a:stretch/>
        </p:blipFill>
        <p:spPr>
          <a:xfrm>
            <a:off x="7907237" y="6089757"/>
            <a:ext cx="1604396" cy="1077942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3CBC595B-16E7-49C1-8FF7-1BE8F61F3225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 b="25311"/>
          <a:stretch/>
        </p:blipFill>
        <p:spPr>
          <a:xfrm>
            <a:off x="836983" y="8086212"/>
            <a:ext cx="1091077" cy="814916"/>
          </a:xfrm>
          <a:prstGeom prst="rect">
            <a:avLst/>
          </a:prstGeom>
        </p:spPr>
      </p:pic>
      <p:pic>
        <p:nvPicPr>
          <p:cNvPr id="122" name="Graphic 121">
            <a:extLst>
              <a:ext uri="{FF2B5EF4-FFF2-40B4-BE49-F238E27FC236}">
                <a16:creationId xmlns:a16="http://schemas.microsoft.com/office/drawing/2014/main" id="{A0533804-6D78-4004-80D7-0B14A1E411A3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 b="38604"/>
          <a:stretch/>
        </p:blipFill>
        <p:spPr>
          <a:xfrm>
            <a:off x="7633942" y="2678123"/>
            <a:ext cx="1805156" cy="1108287"/>
          </a:xfrm>
          <a:prstGeom prst="rect">
            <a:avLst/>
          </a:prstGeom>
        </p:spPr>
      </p:pic>
      <p:pic>
        <p:nvPicPr>
          <p:cNvPr id="127" name="Graphic 126">
            <a:extLst>
              <a:ext uri="{FF2B5EF4-FFF2-40B4-BE49-F238E27FC236}">
                <a16:creationId xmlns:a16="http://schemas.microsoft.com/office/drawing/2014/main" id="{773C5115-E0B1-4ADA-B4E1-1CFE759F6AB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086310" y="10007535"/>
            <a:ext cx="764864" cy="764864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4EFD7B1A-225C-63E6-3663-C342B65607AE}"/>
              </a:ext>
            </a:extLst>
          </p:cNvPr>
          <p:cNvSpPr/>
          <p:nvPr/>
        </p:nvSpPr>
        <p:spPr>
          <a:xfrm>
            <a:off x="813055" y="11974514"/>
            <a:ext cx="6695340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Articles,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adjectives and agreements, connectives, intensifiers, infinitive verbs, present tense of regular and common irregular verbs, future and conditional tenses</a:t>
            </a:r>
          </a:p>
        </p:txBody>
      </p:sp>
      <p:pic>
        <p:nvPicPr>
          <p:cNvPr id="135" name="Picture 2" descr="Free House Outline Cliparts, Download Free House Outline Cliparts png  images, Free ClipArts on Clipart Library">
            <a:extLst>
              <a:ext uri="{FF2B5EF4-FFF2-40B4-BE49-F238E27FC236}">
                <a16:creationId xmlns:a16="http://schemas.microsoft.com/office/drawing/2014/main" id="{61811B45-D85D-44C6-91E1-74CB81B6D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65" y="8159229"/>
            <a:ext cx="1091077" cy="95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ED72169E-00AE-5DC3-5051-CDFB8B5661C2}"/>
              </a:ext>
            </a:extLst>
          </p:cNvPr>
          <p:cNvCxnSpPr>
            <a:cxnSpLocks/>
          </p:cNvCxnSpPr>
          <p:nvPr/>
        </p:nvCxnSpPr>
        <p:spPr>
          <a:xfrm flipH="1" flipV="1">
            <a:off x="4559592" y="2259626"/>
            <a:ext cx="828003" cy="62968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71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294190F1-3061-CE28-FFC2-2070A114EDF9}"/>
              </a:ext>
            </a:extLst>
          </p:cNvPr>
          <p:cNvSpPr/>
          <p:nvPr/>
        </p:nvSpPr>
        <p:spPr>
          <a:xfrm>
            <a:off x="6390982" y="7492400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74FFBDCE-3299-4738-B22C-42A5D0F0B3B8}"/>
              </a:ext>
            </a:extLst>
          </p:cNvPr>
          <p:cNvSpPr/>
          <p:nvPr/>
        </p:nvSpPr>
        <p:spPr>
          <a:xfrm>
            <a:off x="1193071" y="8078295"/>
            <a:ext cx="662856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6AE42610-1397-4D40-B8D7-91CED4D0A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8" t="1" b="38626"/>
          <a:stretch/>
        </p:blipFill>
        <p:spPr>
          <a:xfrm>
            <a:off x="7881073" y="11232231"/>
            <a:ext cx="1193504" cy="1522865"/>
          </a:xfrm>
          <a:prstGeom prst="rect">
            <a:avLst/>
          </a:prstGeom>
        </p:spPr>
      </p:pic>
      <p:sp>
        <p:nvSpPr>
          <p:cNvPr id="38" name="Circle: Hollow 37">
            <a:extLst>
              <a:ext uri="{FF2B5EF4-FFF2-40B4-BE49-F238E27FC236}">
                <a16:creationId xmlns:a16="http://schemas.microsoft.com/office/drawing/2014/main" id="{F2B12BA9-A7A7-C7F9-34C4-4D8F4AD842BE}"/>
              </a:ext>
            </a:extLst>
          </p:cNvPr>
          <p:cNvSpPr/>
          <p:nvPr/>
        </p:nvSpPr>
        <p:spPr>
          <a:xfrm>
            <a:off x="6390982" y="8837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4473D4-74CD-32C8-D23A-965CD2C8853A}"/>
              </a:ext>
            </a:extLst>
          </p:cNvPr>
          <p:cNvSpPr/>
          <p:nvPr/>
        </p:nvSpPr>
        <p:spPr>
          <a:xfrm>
            <a:off x="7094219" y="-9443"/>
            <a:ext cx="1191741" cy="498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625C19-1AB0-D229-EBF7-B02F8C640062}"/>
              </a:ext>
            </a:extLst>
          </p:cNvPr>
          <p:cNvGrpSpPr/>
          <p:nvPr/>
        </p:nvGrpSpPr>
        <p:grpSpPr>
          <a:xfrm>
            <a:off x="83145" y="0"/>
            <a:ext cx="9457770" cy="1615647"/>
            <a:chOff x="-2788473" y="38097"/>
            <a:chExt cx="13089434" cy="223603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C351D5-87FE-BD9F-9BC7-7E637479525C}"/>
                </a:ext>
              </a:extLst>
            </p:cNvPr>
            <p:cNvGrpSpPr/>
            <p:nvPr/>
          </p:nvGrpSpPr>
          <p:grpSpPr>
            <a:xfrm>
              <a:off x="-2787827" y="102462"/>
              <a:ext cx="13088788" cy="2140194"/>
              <a:chOff x="-3090409" y="0"/>
              <a:chExt cx="13089419" cy="214048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83514E-B8DF-1973-0F93-9636E6CBE002}"/>
                  </a:ext>
                </a:extLst>
              </p:cNvPr>
              <p:cNvSpPr/>
              <p:nvPr/>
            </p:nvSpPr>
            <p:spPr>
              <a:xfrm>
                <a:off x="-3090121" y="0"/>
                <a:ext cx="13088197" cy="1004887"/>
              </a:xfrm>
              <a:prstGeom prst="rect">
                <a:avLst/>
              </a:prstGeom>
              <a:solidFill>
                <a:srgbClr val="1526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51570D-CE63-E963-418C-F17C85BAB00A}"/>
                  </a:ext>
                </a:extLst>
              </p:cNvPr>
              <p:cNvSpPr/>
              <p:nvPr/>
            </p:nvSpPr>
            <p:spPr>
              <a:xfrm>
                <a:off x="-3090409" y="1004485"/>
                <a:ext cx="13089419" cy="1136002"/>
              </a:xfrm>
              <a:prstGeom prst="rect">
                <a:avLst/>
              </a:prstGeom>
              <a:solidFill>
                <a:srgbClr val="E0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5" name="Picture 4" descr="William Brookes School &amp; Sixth Form">
                <a:extLst>
                  <a:ext uri="{FF2B5EF4-FFF2-40B4-BE49-F238E27FC236}">
                    <a16:creationId xmlns:a16="http://schemas.microsoft.com/office/drawing/2014/main" id="{8A35D30D-D04C-B7F6-B7C7-88AC73E1B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16446" y="233363"/>
                <a:ext cx="5486400" cy="1116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B25526-FB2B-CBFA-0CD6-2F59BCBD96D1}"/>
                </a:ext>
              </a:extLst>
            </p:cNvPr>
            <p:cNvSpPr/>
            <p:nvPr/>
          </p:nvSpPr>
          <p:spPr>
            <a:xfrm rot="10800000">
              <a:off x="-2788473" y="38097"/>
              <a:ext cx="1549147" cy="22360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885FFD-CF22-ADB9-7FA8-DBE30B8773F7}"/>
                </a:ext>
              </a:extLst>
            </p:cNvPr>
            <p:cNvSpPr/>
            <p:nvPr/>
          </p:nvSpPr>
          <p:spPr>
            <a:xfrm>
              <a:off x="8750880" y="38098"/>
              <a:ext cx="1549147" cy="22045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9" name="Text Box 1">
            <a:extLst>
              <a:ext uri="{FF2B5EF4-FFF2-40B4-BE49-F238E27FC236}">
                <a16:creationId xmlns:a16="http://schemas.microsoft.com/office/drawing/2014/main" id="{5206606D-A05E-183D-3AEA-13123E018EBB}"/>
              </a:ext>
            </a:extLst>
          </p:cNvPr>
          <p:cNvSpPr txBox="1"/>
          <p:nvPr/>
        </p:nvSpPr>
        <p:spPr>
          <a:xfrm>
            <a:off x="1946910" y="910206"/>
            <a:ext cx="5730240" cy="49840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6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9 </a:t>
            </a:r>
            <a:r>
              <a:rPr lang="en-GB" sz="26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Spanish</a:t>
            </a:r>
            <a:r>
              <a:rPr lang="en-GB" sz="26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Learning Journey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2A668-6402-8B0F-A811-6392ACD56318}"/>
              </a:ext>
            </a:extLst>
          </p:cNvPr>
          <p:cNvSpPr/>
          <p:nvPr/>
        </p:nvSpPr>
        <p:spPr>
          <a:xfrm>
            <a:off x="1792338" y="11229166"/>
            <a:ext cx="6628565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F16372DF-012F-F05B-A174-87268129321F}"/>
              </a:ext>
            </a:extLst>
          </p:cNvPr>
          <p:cNvSpPr/>
          <p:nvPr/>
        </p:nvSpPr>
        <p:spPr>
          <a:xfrm>
            <a:off x="549379" y="936078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DB67D-9857-0AC4-E39F-B3461B6BE767}"/>
              </a:ext>
            </a:extLst>
          </p:cNvPr>
          <p:cNvSpPr/>
          <p:nvPr/>
        </p:nvSpPr>
        <p:spPr>
          <a:xfrm>
            <a:off x="1792339" y="9360783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76E9A9-8B94-1C7E-E681-C53F2B18FD43}"/>
              </a:ext>
            </a:extLst>
          </p:cNvPr>
          <p:cNvSpPr/>
          <p:nvPr/>
        </p:nvSpPr>
        <p:spPr>
          <a:xfrm>
            <a:off x="1943191" y="9960187"/>
            <a:ext cx="662856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171837-A279-3C22-59D1-B301CA879815}"/>
              </a:ext>
            </a:extLst>
          </p:cNvPr>
          <p:cNvSpPr/>
          <p:nvPr/>
        </p:nvSpPr>
        <p:spPr>
          <a:xfrm>
            <a:off x="1792339" y="7491776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F41D6817-9FBE-0629-12DB-02B790636AB0}"/>
              </a:ext>
            </a:extLst>
          </p:cNvPr>
          <p:cNvSpPr/>
          <p:nvPr/>
        </p:nvSpPr>
        <p:spPr>
          <a:xfrm>
            <a:off x="549379" y="562339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066A31-261C-1B4A-46E9-2891A42D63B3}"/>
              </a:ext>
            </a:extLst>
          </p:cNvPr>
          <p:cNvSpPr/>
          <p:nvPr/>
        </p:nvSpPr>
        <p:spPr>
          <a:xfrm>
            <a:off x="1792339" y="6240931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BC978B-F3D8-5C2D-2597-6F2B3C233CCD}"/>
              </a:ext>
            </a:extLst>
          </p:cNvPr>
          <p:cNvSpPr/>
          <p:nvPr/>
        </p:nvSpPr>
        <p:spPr>
          <a:xfrm>
            <a:off x="1792339" y="5620852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88473328-D4DA-6DB6-FE20-156B7E103E6D}"/>
              </a:ext>
            </a:extLst>
          </p:cNvPr>
          <p:cNvSpPr/>
          <p:nvPr/>
        </p:nvSpPr>
        <p:spPr>
          <a:xfrm>
            <a:off x="6390982" y="3752469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010D77-0A5F-C215-F17C-0A75B515A570}"/>
              </a:ext>
            </a:extLst>
          </p:cNvPr>
          <p:cNvSpPr/>
          <p:nvPr/>
        </p:nvSpPr>
        <p:spPr>
          <a:xfrm>
            <a:off x="1792339" y="4371024"/>
            <a:ext cx="5841604" cy="124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6F846F-349B-C197-5B2B-4BAC11176113}"/>
              </a:ext>
            </a:extLst>
          </p:cNvPr>
          <p:cNvSpPr/>
          <p:nvPr/>
        </p:nvSpPr>
        <p:spPr>
          <a:xfrm>
            <a:off x="1792339" y="3751845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31F0ABDE-0176-4047-7E5E-4FCB0B49C741}"/>
              </a:ext>
            </a:extLst>
          </p:cNvPr>
          <p:cNvSpPr/>
          <p:nvPr/>
        </p:nvSpPr>
        <p:spPr>
          <a:xfrm>
            <a:off x="549379" y="1883462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A65981-0940-9595-BE7E-87537F66E48E}"/>
              </a:ext>
            </a:extLst>
          </p:cNvPr>
          <p:cNvSpPr/>
          <p:nvPr/>
        </p:nvSpPr>
        <p:spPr>
          <a:xfrm>
            <a:off x="1792339" y="2501000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BF5345-CD19-2B9A-4542-FF222217F030}"/>
              </a:ext>
            </a:extLst>
          </p:cNvPr>
          <p:cNvSpPr/>
          <p:nvPr/>
        </p:nvSpPr>
        <p:spPr>
          <a:xfrm>
            <a:off x="1792339" y="1880921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0F9136-5488-DFBD-5BF9-4A8A3C0FA815}"/>
              </a:ext>
            </a:extLst>
          </p:cNvPr>
          <p:cNvSpPr/>
          <p:nvPr/>
        </p:nvSpPr>
        <p:spPr>
          <a:xfrm>
            <a:off x="1792339" y="1578689"/>
            <a:ext cx="5841604" cy="297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9A176B3-0944-DDF1-0E62-56FE18D53345}"/>
              </a:ext>
            </a:extLst>
          </p:cNvPr>
          <p:cNvSpPr/>
          <p:nvPr/>
        </p:nvSpPr>
        <p:spPr>
          <a:xfrm>
            <a:off x="7779773" y="1055718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CE92D90-AFDA-5F2E-10F6-9681A4FCB915}"/>
              </a:ext>
            </a:extLst>
          </p:cNvPr>
          <p:cNvSpPr/>
          <p:nvPr/>
        </p:nvSpPr>
        <p:spPr>
          <a:xfrm>
            <a:off x="7926585" y="1197006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2E43BDC-B8AA-1287-6859-96D5B906FDF0}"/>
              </a:ext>
            </a:extLst>
          </p:cNvPr>
          <p:cNvSpPr/>
          <p:nvPr/>
        </p:nvSpPr>
        <p:spPr>
          <a:xfrm>
            <a:off x="8102120" y="1186031"/>
            <a:ext cx="6972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 to </a:t>
            </a:r>
          </a:p>
          <a:p>
            <a:pPr algn="ctr"/>
            <a:r>
              <a:rPr lang="en-US" sz="1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5169F4A-8FE3-F7B8-C2EB-CEE9C0537959}"/>
              </a:ext>
            </a:extLst>
          </p:cNvPr>
          <p:cNvSpPr/>
          <p:nvPr/>
        </p:nvSpPr>
        <p:spPr>
          <a:xfrm>
            <a:off x="8022256" y="1538694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EB1C70F-23DE-6232-B995-A74DFEEAE780}"/>
              </a:ext>
            </a:extLst>
          </p:cNvPr>
          <p:cNvSpPr/>
          <p:nvPr/>
        </p:nvSpPr>
        <p:spPr>
          <a:xfrm>
            <a:off x="1792339" y="11851943"/>
            <a:ext cx="5841604" cy="940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A8E0F4A-C34C-2D0F-AC09-3173B5EB8F4C}"/>
              </a:ext>
            </a:extLst>
          </p:cNvPr>
          <p:cNvSpPr/>
          <p:nvPr/>
        </p:nvSpPr>
        <p:spPr>
          <a:xfrm>
            <a:off x="7256427" y="10875902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3558390-74F1-F370-93AB-D92DD80A1C4D}"/>
              </a:ext>
            </a:extLst>
          </p:cNvPr>
          <p:cNvSpPr/>
          <p:nvPr/>
        </p:nvSpPr>
        <p:spPr>
          <a:xfrm>
            <a:off x="7403239" y="11017190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B665A8E-BDC3-4E72-59A7-B4F7DD6567F8}"/>
              </a:ext>
            </a:extLst>
          </p:cNvPr>
          <p:cNvSpPr/>
          <p:nvPr/>
        </p:nvSpPr>
        <p:spPr>
          <a:xfrm>
            <a:off x="7588327" y="11051004"/>
            <a:ext cx="6310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 </a:t>
            </a:r>
          </a:p>
          <a:p>
            <a:pPr algn="ctr"/>
            <a:r>
              <a:rPr lang="en-US" sz="1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82B97F0-4EF7-C245-8BCB-F2ED691A44F2}"/>
              </a:ext>
            </a:extLst>
          </p:cNvPr>
          <p:cNvSpPr/>
          <p:nvPr/>
        </p:nvSpPr>
        <p:spPr>
          <a:xfrm>
            <a:off x="7680685" y="11391449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en-US" sz="4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D1CC464-21FB-0B4F-92B1-EFD2C8ECDD63}"/>
              </a:ext>
            </a:extLst>
          </p:cNvPr>
          <p:cNvSpPr/>
          <p:nvPr/>
        </p:nvSpPr>
        <p:spPr>
          <a:xfrm>
            <a:off x="3956355" y="63129"/>
            <a:ext cx="5318274" cy="65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Intent: Spanish helps you to listen, understand and express yourself in the wider world.</a:t>
            </a:r>
            <a:endParaRPr lang="en-GB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F83F7E8-614B-B78D-8278-5686F0C52142}"/>
              </a:ext>
            </a:extLst>
          </p:cNvPr>
          <p:cNvCxnSpPr>
            <a:cxnSpLocks/>
          </p:cNvCxnSpPr>
          <p:nvPr/>
        </p:nvCxnSpPr>
        <p:spPr>
          <a:xfrm flipV="1">
            <a:off x="200025" y="5279209"/>
            <a:ext cx="253214" cy="121366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88642C9-FF6F-DC87-756B-A229BF917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194" y="11485465"/>
            <a:ext cx="1316850" cy="1316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92CD4F-1E83-8B63-DDFC-70E566C6C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4871">
            <a:off x="6781011" y="1528254"/>
            <a:ext cx="1299536" cy="1299536"/>
          </a:xfrm>
          <a:prstGeom prst="rect">
            <a:avLst/>
          </a:prstGeom>
        </p:spPr>
      </p:pic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62D6A6A-31CA-9EFD-5FD9-411B856748EA}"/>
              </a:ext>
            </a:extLst>
          </p:cNvPr>
          <p:cNvSpPr/>
          <p:nvPr/>
        </p:nvSpPr>
        <p:spPr>
          <a:xfrm rot="16200000">
            <a:off x="-879216" y="2597315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PHONICS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5D3CB89-0286-4414-E85A-39D9AC045F7D}"/>
              </a:ext>
            </a:extLst>
          </p:cNvPr>
          <p:cNvSpPr/>
          <p:nvPr/>
        </p:nvSpPr>
        <p:spPr>
          <a:xfrm rot="16200000">
            <a:off x="-879752" y="5462691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22074-37A3-09D4-D5E1-FDB71A394A1E}"/>
              </a:ext>
            </a:extLst>
          </p:cNvPr>
          <p:cNvSpPr/>
          <p:nvPr/>
        </p:nvSpPr>
        <p:spPr>
          <a:xfrm rot="16200000">
            <a:off x="-859661" y="8331803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GRAMMAR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721C87EC-898F-D4A6-7FA9-16453BD1335B}"/>
              </a:ext>
            </a:extLst>
          </p:cNvPr>
          <p:cNvSpPr/>
          <p:nvPr/>
        </p:nvSpPr>
        <p:spPr>
          <a:xfrm>
            <a:off x="5162847" y="10159897"/>
            <a:ext cx="2084027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vacaciones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4E64A9EE-8D81-8972-008D-0FFDA5325DEF}"/>
              </a:ext>
            </a:extLst>
          </p:cNvPr>
          <p:cNvSpPr/>
          <p:nvPr/>
        </p:nvSpPr>
        <p:spPr>
          <a:xfrm>
            <a:off x="3415641" y="6530046"/>
            <a:ext cx="2281391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Oriéntate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048DD0F-B490-79A4-05CD-0E15880F0985}"/>
              </a:ext>
            </a:extLst>
          </p:cNvPr>
          <p:cNvSpPr/>
          <p:nvPr/>
        </p:nvSpPr>
        <p:spPr>
          <a:xfrm>
            <a:off x="4065561" y="8338255"/>
            <a:ext cx="2848157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err="1">
                <a:solidFill>
                  <a:prstClr val="black"/>
                </a:solidFill>
                <a:latin typeface="Calibri" panose="020F0502020204030204"/>
              </a:rPr>
              <a:t>Todo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2000" b="1" dirty="0" err="1">
                <a:solidFill>
                  <a:prstClr val="black"/>
                </a:solidFill>
                <a:latin typeface="Calibri" panose="020F0502020204030204"/>
              </a:rPr>
              <a:t>sobre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 mi </a:t>
            </a:r>
            <a:r>
              <a:rPr lang="en-GB" sz="2000" b="1" dirty="0" err="1">
                <a:solidFill>
                  <a:prstClr val="black"/>
                </a:solidFill>
                <a:latin typeface="Calibri" panose="020F0502020204030204"/>
              </a:rPr>
              <a:t>vida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3ADB11D-580F-3215-F38E-3002FD1A3880}"/>
              </a:ext>
            </a:extLst>
          </p:cNvPr>
          <p:cNvSpPr/>
          <p:nvPr/>
        </p:nvSpPr>
        <p:spPr>
          <a:xfrm>
            <a:off x="3757976" y="2828519"/>
            <a:ext cx="2243143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Survival Spanish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EFC00C9-47DB-1C73-99CF-31C0B9B94BE2}"/>
              </a:ext>
            </a:extLst>
          </p:cNvPr>
          <p:cNvSpPr/>
          <p:nvPr/>
        </p:nvSpPr>
        <p:spPr>
          <a:xfrm>
            <a:off x="3371595" y="10920679"/>
            <a:ext cx="2119536" cy="963277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Saying where you stayed, what you did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BB8C07F-9890-BA1B-0CBD-17E005673F09}"/>
              </a:ext>
            </a:extLst>
          </p:cNvPr>
          <p:cNvSpPr/>
          <p:nvPr/>
        </p:nvSpPr>
        <p:spPr>
          <a:xfrm>
            <a:off x="1226179" y="9280556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Buying meals in a restaurant</a:t>
            </a:r>
            <a:endParaRPr kumimoji="0" lang="en-US" sz="2155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A93D60F-02C5-FDBE-1327-796F9D3431B6}"/>
              </a:ext>
            </a:extLst>
          </p:cNvPr>
          <p:cNvSpPr/>
          <p:nvPr/>
        </p:nvSpPr>
        <p:spPr>
          <a:xfrm>
            <a:off x="3883" y="10132604"/>
            <a:ext cx="2184463" cy="1018130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Saying what you eat for different meals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98F60D8-936B-5676-B889-B85180521FEE}"/>
              </a:ext>
            </a:extLst>
          </p:cNvPr>
          <p:cNvSpPr/>
          <p:nvPr/>
        </p:nvSpPr>
        <p:spPr>
          <a:xfrm>
            <a:off x="1468266" y="11138326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Giving opinions on food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E8B7004-3535-BCB5-DB1C-627BA1D34FB3}"/>
              </a:ext>
            </a:extLst>
          </p:cNvPr>
          <p:cNvSpPr/>
          <p:nvPr/>
        </p:nvSpPr>
        <p:spPr>
          <a:xfrm>
            <a:off x="5479933" y="11173557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Describing a past holiday</a:t>
            </a:r>
            <a:endParaRPr kumimoji="0" lang="en-US" sz="2155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268EE4F-F515-BB37-63FA-17F3D693B859}"/>
              </a:ext>
            </a:extLst>
          </p:cNvPr>
          <p:cNvCxnSpPr>
            <a:cxnSpLocks/>
          </p:cNvCxnSpPr>
          <p:nvPr/>
        </p:nvCxnSpPr>
        <p:spPr>
          <a:xfrm flipH="1" flipV="1">
            <a:off x="6137727" y="10768586"/>
            <a:ext cx="106707" cy="46364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82F2D00-A29D-37EB-F05D-D06A8197E5C5}"/>
              </a:ext>
            </a:extLst>
          </p:cNvPr>
          <p:cNvCxnSpPr>
            <a:cxnSpLocks/>
          </p:cNvCxnSpPr>
          <p:nvPr/>
        </p:nvCxnSpPr>
        <p:spPr>
          <a:xfrm flipV="1">
            <a:off x="4543546" y="10735363"/>
            <a:ext cx="778534" cy="31564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56F6AD93-FB02-CCFC-6656-0C6400C081AD}"/>
              </a:ext>
            </a:extLst>
          </p:cNvPr>
          <p:cNvSpPr/>
          <p:nvPr/>
        </p:nvSpPr>
        <p:spPr>
          <a:xfrm>
            <a:off x="3067987" y="9277686"/>
            <a:ext cx="1630291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Shopping for food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EA7DE07-4BC3-22FA-14A5-84D005C74D6A}"/>
              </a:ext>
            </a:extLst>
          </p:cNvPr>
          <p:cNvSpPr/>
          <p:nvPr/>
        </p:nvSpPr>
        <p:spPr>
          <a:xfrm>
            <a:off x="5076100" y="9245507"/>
            <a:ext cx="1929525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Talking about how you use your phone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70405D78-2DA2-7F78-0D0F-4F35E629AFAC}"/>
              </a:ext>
            </a:extLst>
          </p:cNvPr>
          <p:cNvSpPr/>
          <p:nvPr/>
        </p:nvSpPr>
        <p:spPr>
          <a:xfrm>
            <a:off x="7249343" y="9185312"/>
            <a:ext cx="2025285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Saying what music you like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2986806-56B3-0396-22D3-16F163A0E1DD}"/>
              </a:ext>
            </a:extLst>
          </p:cNvPr>
          <p:cNvSpPr/>
          <p:nvPr/>
        </p:nvSpPr>
        <p:spPr>
          <a:xfrm>
            <a:off x="7291362" y="8279654"/>
            <a:ext cx="2207558" cy="917827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Saying what you watch on tv and at the cinema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0575B08-F8B4-4607-A5C2-A4CB9EF5B4CF}"/>
              </a:ext>
            </a:extLst>
          </p:cNvPr>
          <p:cNvCxnSpPr>
            <a:cxnSpLocks/>
          </p:cNvCxnSpPr>
          <p:nvPr/>
        </p:nvCxnSpPr>
        <p:spPr>
          <a:xfrm flipH="1">
            <a:off x="6670950" y="8616544"/>
            <a:ext cx="866055" cy="9510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404598B-48C4-A663-7558-BFA93B785E98}"/>
              </a:ext>
            </a:extLst>
          </p:cNvPr>
          <p:cNvCxnSpPr>
            <a:cxnSpLocks/>
          </p:cNvCxnSpPr>
          <p:nvPr/>
        </p:nvCxnSpPr>
        <p:spPr>
          <a:xfrm flipH="1" flipV="1">
            <a:off x="6701989" y="8877473"/>
            <a:ext cx="681458" cy="649987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A05EAB6-F502-1C99-0D75-22EA5853AF93}"/>
              </a:ext>
            </a:extLst>
          </p:cNvPr>
          <p:cNvCxnSpPr>
            <a:cxnSpLocks/>
            <a:stCxn id="87" idx="0"/>
          </p:cNvCxnSpPr>
          <p:nvPr/>
        </p:nvCxnSpPr>
        <p:spPr>
          <a:xfrm flipH="1" flipV="1">
            <a:off x="5742845" y="8868279"/>
            <a:ext cx="298018" cy="37722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61,687 World Map Outline Stock Photos, Pictures &amp; Royalty-Free Images -  iStock">
            <a:extLst>
              <a:ext uri="{FF2B5EF4-FFF2-40B4-BE49-F238E27FC236}">
                <a16:creationId xmlns:a16="http://schemas.microsoft.com/office/drawing/2014/main" id="{3DBE9515-9B52-26B1-8104-6B6AD56DB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30460" r="29633" b="29709"/>
          <a:stretch/>
        </p:blipFill>
        <p:spPr bwMode="auto">
          <a:xfrm>
            <a:off x="3757976" y="4487595"/>
            <a:ext cx="962765" cy="92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7B3841CD-EA9E-39AF-CEA1-7FBA7E849146}"/>
              </a:ext>
            </a:extLst>
          </p:cNvPr>
          <p:cNvSpPr/>
          <p:nvPr/>
        </p:nvSpPr>
        <p:spPr>
          <a:xfrm>
            <a:off x="402923" y="11950532"/>
            <a:ext cx="690446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Consolidation of Year 8 structures and past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preterite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tense of regular and irregular verbs, combining 3 tenses, comparatives and superlatives, negatives  informal and formal verb forms, transactional structures.</a:t>
            </a:r>
          </a:p>
        </p:txBody>
      </p:sp>
      <p:pic>
        <p:nvPicPr>
          <p:cNvPr id="2056" name="Picture 8" descr="Free Birthday Cake Outline, Download Free Birthday Cake Outline png images,  Free ClipArts on Clipart Library">
            <a:extLst>
              <a:ext uri="{FF2B5EF4-FFF2-40B4-BE49-F238E27FC236}">
                <a16:creationId xmlns:a16="http://schemas.microsoft.com/office/drawing/2014/main" id="{2F872996-1004-CDBB-24DA-A7296810B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675" y="8088580"/>
            <a:ext cx="910134" cy="86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Oval 95">
            <a:extLst>
              <a:ext uri="{FF2B5EF4-FFF2-40B4-BE49-F238E27FC236}">
                <a16:creationId xmlns:a16="http://schemas.microsoft.com/office/drawing/2014/main" id="{FD69AA2A-A912-0504-7CE8-D5E4B2E71BBE}"/>
              </a:ext>
            </a:extLst>
          </p:cNvPr>
          <p:cNvSpPr/>
          <p:nvPr/>
        </p:nvSpPr>
        <p:spPr>
          <a:xfrm>
            <a:off x="5367738" y="7405938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Giving opinions </a:t>
            </a:r>
            <a:endParaRPr kumimoji="0" lang="en-US" sz="2155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112E7E4-B5D9-D8E2-2003-5572C280A359}"/>
              </a:ext>
            </a:extLst>
          </p:cNvPr>
          <p:cNvSpPr/>
          <p:nvPr/>
        </p:nvSpPr>
        <p:spPr>
          <a:xfrm>
            <a:off x="6954900" y="7364176"/>
            <a:ext cx="1822832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Saying what you did yesterday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F240186F-8B4E-BF8E-0BD2-C460F7F06771}"/>
              </a:ext>
            </a:extLst>
          </p:cNvPr>
          <p:cNvSpPr/>
          <p:nvPr/>
        </p:nvSpPr>
        <p:spPr>
          <a:xfrm>
            <a:off x="3441493" y="7329218"/>
            <a:ext cx="1760871" cy="826674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Describing birthday celebrations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0ECFC309-49EF-0119-07B7-1BD4D36066C1}"/>
              </a:ext>
            </a:extLst>
          </p:cNvPr>
          <p:cNvSpPr/>
          <p:nvPr/>
        </p:nvSpPr>
        <p:spPr>
          <a:xfrm>
            <a:off x="1151773" y="7300650"/>
            <a:ext cx="1962819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Talking about career choices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7B6D3CE-BA91-958C-D328-13DEDC56BFA5}"/>
              </a:ext>
            </a:extLst>
          </p:cNvPr>
          <p:cNvCxnSpPr>
            <a:cxnSpLocks/>
            <a:stCxn id="97" idx="3"/>
          </p:cNvCxnSpPr>
          <p:nvPr/>
        </p:nvCxnSpPr>
        <p:spPr>
          <a:xfrm flipH="1">
            <a:off x="6704424" y="7989278"/>
            <a:ext cx="517424" cy="41134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ADAB14B-578A-E3E3-C332-5A5584698B4F}"/>
              </a:ext>
            </a:extLst>
          </p:cNvPr>
          <p:cNvCxnSpPr>
            <a:cxnSpLocks/>
          </p:cNvCxnSpPr>
          <p:nvPr/>
        </p:nvCxnSpPr>
        <p:spPr>
          <a:xfrm flipH="1">
            <a:off x="6137727" y="8070335"/>
            <a:ext cx="134268" cy="44885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014771F-9602-9FBF-64FC-FE9A44F8209A}"/>
              </a:ext>
            </a:extLst>
          </p:cNvPr>
          <p:cNvCxnSpPr>
            <a:cxnSpLocks/>
          </p:cNvCxnSpPr>
          <p:nvPr/>
        </p:nvCxnSpPr>
        <p:spPr>
          <a:xfrm flipH="1" flipV="1">
            <a:off x="4595298" y="8207903"/>
            <a:ext cx="450851" cy="27170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1F04DB66-0F07-DD03-6C9A-E1500F858677}"/>
              </a:ext>
            </a:extLst>
          </p:cNvPr>
          <p:cNvCxnSpPr>
            <a:cxnSpLocks/>
          </p:cNvCxnSpPr>
          <p:nvPr/>
        </p:nvCxnSpPr>
        <p:spPr>
          <a:xfrm flipH="1">
            <a:off x="2959936" y="7040593"/>
            <a:ext cx="455705" cy="512253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>
            <a:extLst>
              <a:ext uri="{FF2B5EF4-FFF2-40B4-BE49-F238E27FC236}">
                <a16:creationId xmlns:a16="http://schemas.microsoft.com/office/drawing/2014/main" id="{7313B4FB-BC7A-E400-29B9-EF1DE5343087}"/>
              </a:ext>
            </a:extLst>
          </p:cNvPr>
          <p:cNvSpPr/>
          <p:nvPr/>
        </p:nvSpPr>
        <p:spPr>
          <a:xfrm>
            <a:off x="4185528" y="5413516"/>
            <a:ext cx="2642525" cy="1028744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Describing the lives of children in other parts of the world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3EEE2F0-1990-C970-749F-96305992D264}"/>
              </a:ext>
            </a:extLst>
          </p:cNvPr>
          <p:cNvSpPr/>
          <p:nvPr/>
        </p:nvSpPr>
        <p:spPr>
          <a:xfrm>
            <a:off x="6859296" y="5526530"/>
            <a:ext cx="1908198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Talking about the rights of the child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A53E021D-3963-4BA4-28DC-75A51019CEE0}"/>
              </a:ext>
            </a:extLst>
          </p:cNvPr>
          <p:cNvSpPr/>
          <p:nvPr/>
        </p:nvSpPr>
        <p:spPr>
          <a:xfrm>
            <a:off x="7584810" y="4385659"/>
            <a:ext cx="1973890" cy="1171358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Comparing how children travel to school</a:t>
            </a:r>
            <a:endParaRPr kumimoji="0" lang="en-US" sz="215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FDAAAFB7-D689-4118-10FD-EE33C97FB694}"/>
              </a:ext>
            </a:extLst>
          </p:cNvPr>
          <p:cNvSpPr/>
          <p:nvPr/>
        </p:nvSpPr>
        <p:spPr>
          <a:xfrm>
            <a:off x="6888586" y="3403062"/>
            <a:ext cx="2519054" cy="100541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Talking about what we do to help the environment 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3969827F-D1A5-FD6F-D42B-4E50D81048CF}"/>
              </a:ext>
            </a:extLst>
          </p:cNvPr>
          <p:cNvSpPr/>
          <p:nvPr/>
        </p:nvSpPr>
        <p:spPr>
          <a:xfrm>
            <a:off x="4147836" y="3638795"/>
            <a:ext cx="2580824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Talking about international issues and fundraising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D15C3D21-50A1-D089-F4FC-5B49648F0476}"/>
              </a:ext>
            </a:extLst>
          </p:cNvPr>
          <p:cNvSpPr/>
          <p:nvPr/>
        </p:nvSpPr>
        <p:spPr>
          <a:xfrm>
            <a:off x="1758072" y="3648230"/>
            <a:ext cx="2246064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Finding accommodation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876E7F1-7934-2563-59F0-F6BA6C3E02F8}"/>
              </a:ext>
            </a:extLst>
          </p:cNvPr>
          <p:cNvSpPr/>
          <p:nvPr/>
        </p:nvSpPr>
        <p:spPr>
          <a:xfrm>
            <a:off x="1880954" y="1672052"/>
            <a:ext cx="1863205" cy="820705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Dealing with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llness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injury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F7E76163-9F91-142A-917E-A3B4BDAF47C8}"/>
              </a:ext>
            </a:extLst>
          </p:cNvPr>
          <p:cNvSpPr/>
          <p:nvPr/>
        </p:nvSpPr>
        <p:spPr>
          <a:xfrm>
            <a:off x="4754392" y="4645406"/>
            <a:ext cx="2859687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Jóvenes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acción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75C67FA-6A87-CDF2-967D-19B726D16410}"/>
              </a:ext>
            </a:extLst>
          </p:cNvPr>
          <p:cNvCxnSpPr>
            <a:cxnSpLocks/>
          </p:cNvCxnSpPr>
          <p:nvPr/>
        </p:nvCxnSpPr>
        <p:spPr>
          <a:xfrm flipH="1" flipV="1">
            <a:off x="7294166" y="4980516"/>
            <a:ext cx="605145" cy="50477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04515935-B06D-7E37-E654-A711073F3127}"/>
              </a:ext>
            </a:extLst>
          </p:cNvPr>
          <p:cNvCxnSpPr>
            <a:cxnSpLocks/>
          </p:cNvCxnSpPr>
          <p:nvPr/>
        </p:nvCxnSpPr>
        <p:spPr>
          <a:xfrm flipH="1">
            <a:off x="6673477" y="4092525"/>
            <a:ext cx="420742" cy="63172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FBCC7EA7-24A4-D262-0FE3-89FC39FDDF56}"/>
              </a:ext>
            </a:extLst>
          </p:cNvPr>
          <p:cNvCxnSpPr>
            <a:cxnSpLocks/>
          </p:cNvCxnSpPr>
          <p:nvPr/>
        </p:nvCxnSpPr>
        <p:spPr>
          <a:xfrm>
            <a:off x="5709185" y="4363648"/>
            <a:ext cx="114843" cy="39761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1A77C83-8CB1-CAC4-72DA-55C07C1D7ADF}"/>
              </a:ext>
            </a:extLst>
          </p:cNvPr>
          <p:cNvCxnSpPr>
            <a:cxnSpLocks/>
          </p:cNvCxnSpPr>
          <p:nvPr/>
        </p:nvCxnSpPr>
        <p:spPr>
          <a:xfrm flipH="1" flipV="1">
            <a:off x="6668101" y="5222451"/>
            <a:ext cx="434767" cy="58116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7BA6269-9EA3-2A3D-C04D-EBDF09CDC578}"/>
              </a:ext>
            </a:extLst>
          </p:cNvPr>
          <p:cNvCxnSpPr>
            <a:cxnSpLocks/>
          </p:cNvCxnSpPr>
          <p:nvPr/>
        </p:nvCxnSpPr>
        <p:spPr>
          <a:xfrm flipH="1">
            <a:off x="5322080" y="5244887"/>
            <a:ext cx="23073" cy="266087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6" name="Picture 14" descr="Musical Note Outline Svg Png Icon Free Download (#41491) -  OnlineWebFonts.COM">
            <a:extLst>
              <a:ext uri="{FF2B5EF4-FFF2-40B4-BE49-F238E27FC236}">
                <a16:creationId xmlns:a16="http://schemas.microsoft.com/office/drawing/2014/main" id="{42115711-DEAC-1CB9-CABA-6070C8616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868" y="8767512"/>
            <a:ext cx="528251" cy="52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Oval 139">
            <a:extLst>
              <a:ext uri="{FF2B5EF4-FFF2-40B4-BE49-F238E27FC236}">
                <a16:creationId xmlns:a16="http://schemas.microsoft.com/office/drawing/2014/main" id="{C390FA52-2B1A-EAF4-2520-E1BB66FF2D34}"/>
              </a:ext>
            </a:extLst>
          </p:cNvPr>
          <p:cNvSpPr/>
          <p:nvPr/>
        </p:nvSpPr>
        <p:spPr>
          <a:xfrm>
            <a:off x="808906" y="3038942"/>
            <a:ext cx="1863205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Finding food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CB08DCD2-8164-4EFF-8A77-B70F37765C21}"/>
              </a:ext>
            </a:extLst>
          </p:cNvPr>
          <p:cNvCxnSpPr>
            <a:cxnSpLocks/>
          </p:cNvCxnSpPr>
          <p:nvPr/>
        </p:nvCxnSpPr>
        <p:spPr>
          <a:xfrm flipH="1">
            <a:off x="2948165" y="3224829"/>
            <a:ext cx="827780" cy="51532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04063AF-AF4F-4E80-8091-B1625BF3D31F}"/>
              </a:ext>
            </a:extLst>
          </p:cNvPr>
          <p:cNvCxnSpPr>
            <a:cxnSpLocks/>
            <a:endCxn id="72" idx="1"/>
          </p:cNvCxnSpPr>
          <p:nvPr/>
        </p:nvCxnSpPr>
        <p:spPr>
          <a:xfrm flipV="1">
            <a:off x="2409439" y="3176960"/>
            <a:ext cx="1348537" cy="21566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60C95FB6-58DB-484C-894C-24C7BD8411A7}"/>
              </a:ext>
            </a:extLst>
          </p:cNvPr>
          <p:cNvCxnSpPr>
            <a:cxnSpLocks/>
          </p:cNvCxnSpPr>
          <p:nvPr/>
        </p:nvCxnSpPr>
        <p:spPr>
          <a:xfrm>
            <a:off x="3386321" y="2264073"/>
            <a:ext cx="853038" cy="66296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153B0776-CEBE-4BE7-94A2-1F59D7E3F4C4}"/>
              </a:ext>
            </a:extLst>
          </p:cNvPr>
          <p:cNvSpPr/>
          <p:nvPr/>
        </p:nvSpPr>
        <p:spPr>
          <a:xfrm>
            <a:off x="2363670" y="10223359"/>
            <a:ext cx="1592685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comer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7735024-42A5-ACE2-8C90-03B90E8B9F18}"/>
              </a:ext>
            </a:extLst>
          </p:cNvPr>
          <p:cNvCxnSpPr>
            <a:cxnSpLocks/>
          </p:cNvCxnSpPr>
          <p:nvPr/>
        </p:nvCxnSpPr>
        <p:spPr>
          <a:xfrm flipV="1">
            <a:off x="3418634" y="9934730"/>
            <a:ext cx="165700" cy="43546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>
            <a:extLst>
              <a:ext uri="{FF2B5EF4-FFF2-40B4-BE49-F238E27FC236}">
                <a16:creationId xmlns:a16="http://schemas.microsoft.com/office/drawing/2014/main" id="{7A2D8DDB-C116-4FE4-8B59-7885E8A09D39}"/>
              </a:ext>
            </a:extLst>
          </p:cNvPr>
          <p:cNvSpPr/>
          <p:nvPr/>
        </p:nvSpPr>
        <p:spPr>
          <a:xfrm>
            <a:off x="808905" y="6491613"/>
            <a:ext cx="1962819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Saying what tasks people do in their job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5FFB035D-9C28-4DF5-BD1E-0879D120258A}"/>
              </a:ext>
            </a:extLst>
          </p:cNvPr>
          <p:cNvSpPr/>
          <p:nvPr/>
        </p:nvSpPr>
        <p:spPr>
          <a:xfrm>
            <a:off x="1205148" y="5524587"/>
            <a:ext cx="2796474" cy="801079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1600" dirty="0">
                <a:solidFill>
                  <a:schemeClr val="tx1"/>
                </a:solidFill>
                <a:latin typeface="Calibri" panose="020F0502020204030204"/>
              </a:rPr>
              <a:t>Describing a typical day and what you did yesterday at work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0AA45083-DF28-4794-ACB8-3618740E82B4}"/>
              </a:ext>
            </a:extLst>
          </p:cNvPr>
          <p:cNvSpPr/>
          <p:nvPr/>
        </p:nvSpPr>
        <p:spPr>
          <a:xfrm>
            <a:off x="4178805" y="1700237"/>
            <a:ext cx="2826820" cy="1054367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1600" dirty="0">
                <a:solidFill>
                  <a:schemeClr val="tx1"/>
                </a:solidFill>
                <a:latin typeface="Calibri" panose="020F0502020204030204"/>
              </a:rPr>
              <a:t>Interacting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real life situations in Spanish speaking countries</a:t>
            </a: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1E998D94-6498-463F-8D55-2771560B16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2256" y="6346646"/>
            <a:ext cx="1374073" cy="916049"/>
          </a:xfrm>
          <a:prstGeom prst="rect">
            <a:avLst/>
          </a:prstGeom>
        </p:spPr>
      </p:pic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AB01EF21-CA78-4C7D-862D-8AF3F383D282}"/>
              </a:ext>
            </a:extLst>
          </p:cNvPr>
          <p:cNvCxnSpPr>
            <a:cxnSpLocks/>
          </p:cNvCxnSpPr>
          <p:nvPr/>
        </p:nvCxnSpPr>
        <p:spPr>
          <a:xfrm flipH="1">
            <a:off x="2649372" y="6858629"/>
            <a:ext cx="806764" cy="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ABFB2737-F8B6-4621-92CC-8387D0693C48}"/>
              </a:ext>
            </a:extLst>
          </p:cNvPr>
          <p:cNvCxnSpPr>
            <a:cxnSpLocks/>
          </p:cNvCxnSpPr>
          <p:nvPr/>
        </p:nvCxnSpPr>
        <p:spPr>
          <a:xfrm flipH="1" flipV="1">
            <a:off x="3528183" y="6198919"/>
            <a:ext cx="106347" cy="36094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DA746372-FF58-4C33-93C5-C8D6161BEC7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24787"/>
          <a:stretch/>
        </p:blipFill>
        <p:spPr>
          <a:xfrm>
            <a:off x="7388959" y="9761110"/>
            <a:ext cx="1487944" cy="1119132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81E6C31-4C0B-60F1-0EB1-FBBE76D8A0D4}"/>
              </a:ext>
            </a:extLst>
          </p:cNvPr>
          <p:cNvCxnSpPr>
            <a:cxnSpLocks/>
          </p:cNvCxnSpPr>
          <p:nvPr/>
        </p:nvCxnSpPr>
        <p:spPr>
          <a:xfrm flipH="1" flipV="1">
            <a:off x="2524967" y="9804751"/>
            <a:ext cx="434969" cy="49584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5573A84-C3AA-B662-8398-C2DC460ED9E9}"/>
              </a:ext>
            </a:extLst>
          </p:cNvPr>
          <p:cNvCxnSpPr>
            <a:cxnSpLocks/>
          </p:cNvCxnSpPr>
          <p:nvPr/>
        </p:nvCxnSpPr>
        <p:spPr>
          <a:xfrm flipH="1">
            <a:off x="1807614" y="10485574"/>
            <a:ext cx="664903" cy="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DF0AA2F-206C-CDED-1EAD-9DE1A3D814A6}"/>
              </a:ext>
            </a:extLst>
          </p:cNvPr>
          <p:cNvCxnSpPr>
            <a:cxnSpLocks/>
          </p:cNvCxnSpPr>
          <p:nvPr/>
        </p:nvCxnSpPr>
        <p:spPr>
          <a:xfrm flipV="1">
            <a:off x="2672111" y="10768586"/>
            <a:ext cx="380643" cy="60262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DF4AFDE7-E831-47A6-A818-9D8BDB3D0BB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9030" r="19300" b="21846"/>
          <a:stretch/>
        </p:blipFill>
        <p:spPr>
          <a:xfrm>
            <a:off x="4103927" y="10036047"/>
            <a:ext cx="604347" cy="813436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D13F3F90-B400-4CCD-A60D-004596463B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1917" y="8327462"/>
            <a:ext cx="1005272" cy="1005272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938A33D2-2D26-49D0-B8B8-35A216C1456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b="32693"/>
          <a:stretch/>
        </p:blipFill>
        <p:spPr>
          <a:xfrm>
            <a:off x="8437883" y="7771608"/>
            <a:ext cx="970090" cy="652939"/>
          </a:xfrm>
          <a:prstGeom prst="rect">
            <a:avLst/>
          </a:prstGeom>
        </p:spPr>
      </p:pic>
      <p:pic>
        <p:nvPicPr>
          <p:cNvPr id="136" name="Graphic 135">
            <a:extLst>
              <a:ext uri="{FF2B5EF4-FFF2-40B4-BE49-F238E27FC236}">
                <a16:creationId xmlns:a16="http://schemas.microsoft.com/office/drawing/2014/main" id="{4E48F7D8-2A01-4942-A35E-5C5D27F45B0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b="21945"/>
          <a:stretch/>
        </p:blipFill>
        <p:spPr>
          <a:xfrm>
            <a:off x="5824028" y="6714041"/>
            <a:ext cx="936716" cy="731157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5D58DA1B-0AA7-4A59-A2D6-D78EEE9F39D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b="24291"/>
          <a:stretch/>
        </p:blipFill>
        <p:spPr>
          <a:xfrm>
            <a:off x="839005" y="4981577"/>
            <a:ext cx="1012118" cy="766266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71FFED05-3006-42C9-868B-DAC23FAE7EC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799930" y="4828957"/>
            <a:ext cx="791857" cy="791857"/>
          </a:xfrm>
          <a:prstGeom prst="rect">
            <a:avLst/>
          </a:prstGeom>
        </p:spPr>
      </p:pic>
      <p:pic>
        <p:nvPicPr>
          <p:cNvPr id="104" name="Graphic 103">
            <a:extLst>
              <a:ext uri="{FF2B5EF4-FFF2-40B4-BE49-F238E27FC236}">
                <a16:creationId xmlns:a16="http://schemas.microsoft.com/office/drawing/2014/main" id="{FEA891DB-0794-485B-BF54-C9D659683246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 b="20747"/>
          <a:stretch/>
        </p:blipFill>
        <p:spPr>
          <a:xfrm>
            <a:off x="2611651" y="4815348"/>
            <a:ext cx="877728" cy="695626"/>
          </a:xfrm>
          <a:prstGeom prst="rect">
            <a:avLst/>
          </a:prstGeom>
        </p:spPr>
      </p:pic>
      <p:pic>
        <p:nvPicPr>
          <p:cNvPr id="123" name="Graphic 122">
            <a:extLst>
              <a:ext uri="{FF2B5EF4-FFF2-40B4-BE49-F238E27FC236}">
                <a16:creationId xmlns:a16="http://schemas.microsoft.com/office/drawing/2014/main" id="{1FD3FC2F-C7D8-4EA9-830D-51824E2E8E91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 b="21595"/>
          <a:stretch/>
        </p:blipFill>
        <p:spPr>
          <a:xfrm>
            <a:off x="6775989" y="6307502"/>
            <a:ext cx="1003784" cy="787014"/>
          </a:xfrm>
          <a:prstGeom prst="rect">
            <a:avLst/>
          </a:prstGeom>
        </p:spPr>
      </p:pic>
      <p:pic>
        <p:nvPicPr>
          <p:cNvPr id="139" name="Graphic 138">
            <a:extLst>
              <a:ext uri="{FF2B5EF4-FFF2-40B4-BE49-F238E27FC236}">
                <a16:creationId xmlns:a16="http://schemas.microsoft.com/office/drawing/2014/main" id="{4CD962AA-45B4-45D4-8C7C-8990C72CEC49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 b="21331"/>
          <a:stretch/>
        </p:blipFill>
        <p:spPr>
          <a:xfrm>
            <a:off x="8086091" y="2458774"/>
            <a:ext cx="1184764" cy="932039"/>
          </a:xfrm>
          <a:prstGeom prst="rect">
            <a:avLst/>
          </a:prstGeom>
        </p:spPr>
      </p:pic>
      <p:pic>
        <p:nvPicPr>
          <p:cNvPr id="144" name="Graphic 143">
            <a:extLst>
              <a:ext uri="{FF2B5EF4-FFF2-40B4-BE49-F238E27FC236}">
                <a16:creationId xmlns:a16="http://schemas.microsoft.com/office/drawing/2014/main" id="{3DE68D4F-BAB1-4A0D-89AA-31E0508E35AE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 t="22384" b="34822"/>
          <a:stretch/>
        </p:blipFill>
        <p:spPr>
          <a:xfrm>
            <a:off x="798378" y="4255950"/>
            <a:ext cx="1415913" cy="605931"/>
          </a:xfrm>
          <a:prstGeom prst="rect">
            <a:avLst/>
          </a:prstGeom>
        </p:spPr>
      </p:pic>
      <p:pic>
        <p:nvPicPr>
          <p:cNvPr id="149" name="Graphic 148">
            <a:extLst>
              <a:ext uri="{FF2B5EF4-FFF2-40B4-BE49-F238E27FC236}">
                <a16:creationId xmlns:a16="http://schemas.microsoft.com/office/drawing/2014/main" id="{E0C46714-4D9A-434C-A0C7-8451EFD1B9C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9030" r="19300" b="21846"/>
          <a:stretch/>
        </p:blipFill>
        <p:spPr>
          <a:xfrm>
            <a:off x="1386965" y="2528492"/>
            <a:ext cx="570326" cy="722767"/>
          </a:xfrm>
          <a:prstGeom prst="rect">
            <a:avLst/>
          </a:prstGeom>
        </p:spPr>
      </p:pic>
      <p:pic>
        <p:nvPicPr>
          <p:cNvPr id="146" name="Graphic 145">
            <a:extLst>
              <a:ext uri="{FF2B5EF4-FFF2-40B4-BE49-F238E27FC236}">
                <a16:creationId xmlns:a16="http://schemas.microsoft.com/office/drawing/2014/main" id="{07CB7377-FA22-43B4-A358-D9EEB8A73B67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 b="18073"/>
          <a:stretch/>
        </p:blipFill>
        <p:spPr>
          <a:xfrm>
            <a:off x="2609181" y="2552508"/>
            <a:ext cx="733430" cy="6008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D8E3BDA-9AB6-B5CA-4553-DA5BF5AFF79E}"/>
              </a:ext>
            </a:extLst>
          </p:cNvPr>
          <p:cNvSpPr txBox="1"/>
          <p:nvPr/>
        </p:nvSpPr>
        <p:spPr>
          <a:xfrm>
            <a:off x="3804897" y="82382"/>
            <a:ext cx="581027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latin typeface="Century Gothic"/>
              </a:rPr>
              <a:t>Intent : Spanish helps you to listen, understand and express yourself in the wider world.</a:t>
            </a:r>
          </a:p>
        </p:txBody>
      </p:sp>
    </p:spTree>
    <p:extLst>
      <p:ext uri="{BB962C8B-B14F-4D97-AF65-F5344CB8AC3E}">
        <p14:creationId xmlns:p14="http://schemas.microsoft.com/office/powerpoint/2010/main" val="204217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792CD4F-1E83-8B63-DDFC-70E566C6C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24871">
            <a:off x="8311694" y="1819083"/>
            <a:ext cx="1316850" cy="1316850"/>
          </a:xfrm>
          <a:prstGeom prst="rect">
            <a:avLst/>
          </a:prstGeom>
        </p:spPr>
      </p:pic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294190F1-3061-CE28-FFC2-2070A114EDF9}"/>
              </a:ext>
            </a:extLst>
          </p:cNvPr>
          <p:cNvSpPr/>
          <p:nvPr/>
        </p:nvSpPr>
        <p:spPr>
          <a:xfrm>
            <a:off x="6390982" y="7492400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74FFBDCE-3299-4738-B22C-42A5D0F0B3B8}"/>
              </a:ext>
            </a:extLst>
          </p:cNvPr>
          <p:cNvSpPr/>
          <p:nvPr/>
        </p:nvSpPr>
        <p:spPr>
          <a:xfrm>
            <a:off x="1193071" y="8078295"/>
            <a:ext cx="662856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6AE42610-1397-4D40-B8D7-91CED4D0A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18" t="1" b="38626"/>
          <a:stretch/>
        </p:blipFill>
        <p:spPr>
          <a:xfrm>
            <a:off x="7881073" y="11232231"/>
            <a:ext cx="1193504" cy="1522865"/>
          </a:xfrm>
          <a:prstGeom prst="rect">
            <a:avLst/>
          </a:prstGeom>
        </p:spPr>
      </p:pic>
      <p:sp>
        <p:nvSpPr>
          <p:cNvPr id="38" name="Circle: Hollow 37">
            <a:extLst>
              <a:ext uri="{FF2B5EF4-FFF2-40B4-BE49-F238E27FC236}">
                <a16:creationId xmlns:a16="http://schemas.microsoft.com/office/drawing/2014/main" id="{F2B12BA9-A7A7-C7F9-34C4-4D8F4AD842BE}"/>
              </a:ext>
            </a:extLst>
          </p:cNvPr>
          <p:cNvSpPr/>
          <p:nvPr/>
        </p:nvSpPr>
        <p:spPr>
          <a:xfrm>
            <a:off x="6390982" y="8837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4473D4-74CD-32C8-D23A-965CD2C8853A}"/>
              </a:ext>
            </a:extLst>
          </p:cNvPr>
          <p:cNvSpPr/>
          <p:nvPr/>
        </p:nvSpPr>
        <p:spPr>
          <a:xfrm>
            <a:off x="7094219" y="-9443"/>
            <a:ext cx="1191741" cy="498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625C19-1AB0-D229-EBF7-B02F8C640062}"/>
              </a:ext>
            </a:extLst>
          </p:cNvPr>
          <p:cNvGrpSpPr/>
          <p:nvPr/>
        </p:nvGrpSpPr>
        <p:grpSpPr>
          <a:xfrm>
            <a:off x="83145" y="0"/>
            <a:ext cx="9457770" cy="1615647"/>
            <a:chOff x="-2788473" y="38097"/>
            <a:chExt cx="13089434" cy="223603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C351D5-87FE-BD9F-9BC7-7E637479525C}"/>
                </a:ext>
              </a:extLst>
            </p:cNvPr>
            <p:cNvGrpSpPr/>
            <p:nvPr/>
          </p:nvGrpSpPr>
          <p:grpSpPr>
            <a:xfrm>
              <a:off x="-2787827" y="102462"/>
              <a:ext cx="13088788" cy="2140194"/>
              <a:chOff x="-3090409" y="0"/>
              <a:chExt cx="13089419" cy="214048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83514E-B8DF-1973-0F93-9636E6CBE002}"/>
                  </a:ext>
                </a:extLst>
              </p:cNvPr>
              <p:cNvSpPr/>
              <p:nvPr/>
            </p:nvSpPr>
            <p:spPr>
              <a:xfrm>
                <a:off x="-3090121" y="0"/>
                <a:ext cx="13088197" cy="1004887"/>
              </a:xfrm>
              <a:prstGeom prst="rect">
                <a:avLst/>
              </a:prstGeom>
              <a:solidFill>
                <a:srgbClr val="1526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51570D-CE63-E963-418C-F17C85BAB00A}"/>
                  </a:ext>
                </a:extLst>
              </p:cNvPr>
              <p:cNvSpPr/>
              <p:nvPr/>
            </p:nvSpPr>
            <p:spPr>
              <a:xfrm>
                <a:off x="-3090409" y="1004485"/>
                <a:ext cx="13089419" cy="1136002"/>
              </a:xfrm>
              <a:prstGeom prst="rect">
                <a:avLst/>
              </a:prstGeom>
              <a:solidFill>
                <a:srgbClr val="E0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5" name="Picture 4" descr="William Brookes School &amp; Sixth Form">
                <a:extLst>
                  <a:ext uri="{FF2B5EF4-FFF2-40B4-BE49-F238E27FC236}">
                    <a16:creationId xmlns:a16="http://schemas.microsoft.com/office/drawing/2014/main" id="{8A35D30D-D04C-B7F6-B7C7-88AC73E1B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16446" y="233363"/>
                <a:ext cx="5486400" cy="1116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B25526-FB2B-CBFA-0CD6-2F59BCBD96D1}"/>
                </a:ext>
              </a:extLst>
            </p:cNvPr>
            <p:cNvSpPr/>
            <p:nvPr/>
          </p:nvSpPr>
          <p:spPr>
            <a:xfrm rot="10800000">
              <a:off x="-2788473" y="38097"/>
              <a:ext cx="1549147" cy="22360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885FFD-CF22-ADB9-7FA8-DBE30B8773F7}"/>
                </a:ext>
              </a:extLst>
            </p:cNvPr>
            <p:cNvSpPr/>
            <p:nvPr/>
          </p:nvSpPr>
          <p:spPr>
            <a:xfrm>
              <a:off x="8750880" y="38098"/>
              <a:ext cx="1549147" cy="22045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9" name="Text Box 1">
            <a:extLst>
              <a:ext uri="{FF2B5EF4-FFF2-40B4-BE49-F238E27FC236}">
                <a16:creationId xmlns:a16="http://schemas.microsoft.com/office/drawing/2014/main" id="{5206606D-A05E-183D-3AEA-13123E018EBB}"/>
              </a:ext>
            </a:extLst>
          </p:cNvPr>
          <p:cNvSpPr txBox="1"/>
          <p:nvPr/>
        </p:nvSpPr>
        <p:spPr>
          <a:xfrm>
            <a:off x="1946910" y="910206"/>
            <a:ext cx="5730240" cy="49840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6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11 </a:t>
            </a:r>
            <a:r>
              <a:rPr lang="en-GB" sz="26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Spanish</a:t>
            </a:r>
            <a:r>
              <a:rPr lang="en-GB" sz="26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Learning Journey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2A668-6402-8B0F-A811-6392ACD56318}"/>
              </a:ext>
            </a:extLst>
          </p:cNvPr>
          <p:cNvSpPr/>
          <p:nvPr/>
        </p:nvSpPr>
        <p:spPr>
          <a:xfrm>
            <a:off x="1792338" y="11229166"/>
            <a:ext cx="6628565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F16372DF-012F-F05B-A174-87268129321F}"/>
              </a:ext>
            </a:extLst>
          </p:cNvPr>
          <p:cNvSpPr/>
          <p:nvPr/>
        </p:nvSpPr>
        <p:spPr>
          <a:xfrm>
            <a:off x="502871" y="9337338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DB67D-9857-0AC4-E39F-B3461B6BE767}"/>
              </a:ext>
            </a:extLst>
          </p:cNvPr>
          <p:cNvSpPr/>
          <p:nvPr/>
        </p:nvSpPr>
        <p:spPr>
          <a:xfrm>
            <a:off x="1792339" y="9360783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76E9A9-8B94-1C7E-E681-C53F2B18FD43}"/>
              </a:ext>
            </a:extLst>
          </p:cNvPr>
          <p:cNvSpPr/>
          <p:nvPr/>
        </p:nvSpPr>
        <p:spPr>
          <a:xfrm>
            <a:off x="1633421" y="9939121"/>
            <a:ext cx="662856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171837-A279-3C22-59D1-B301CA879815}"/>
              </a:ext>
            </a:extLst>
          </p:cNvPr>
          <p:cNvSpPr/>
          <p:nvPr/>
        </p:nvSpPr>
        <p:spPr>
          <a:xfrm>
            <a:off x="1673351" y="7491944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F41D6817-9FBE-0629-12DB-02B790636AB0}"/>
              </a:ext>
            </a:extLst>
          </p:cNvPr>
          <p:cNvSpPr/>
          <p:nvPr/>
        </p:nvSpPr>
        <p:spPr>
          <a:xfrm>
            <a:off x="549379" y="562339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066A31-261C-1B4A-46E9-2891A42D63B3}"/>
              </a:ext>
            </a:extLst>
          </p:cNvPr>
          <p:cNvSpPr/>
          <p:nvPr/>
        </p:nvSpPr>
        <p:spPr>
          <a:xfrm>
            <a:off x="1720570" y="6262233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BC978B-F3D8-5C2D-2597-6F2B3C233CCD}"/>
              </a:ext>
            </a:extLst>
          </p:cNvPr>
          <p:cNvSpPr/>
          <p:nvPr/>
        </p:nvSpPr>
        <p:spPr>
          <a:xfrm>
            <a:off x="1792339" y="5620852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88473328-D4DA-6DB6-FE20-156B7E103E6D}"/>
              </a:ext>
            </a:extLst>
          </p:cNvPr>
          <p:cNvSpPr/>
          <p:nvPr/>
        </p:nvSpPr>
        <p:spPr>
          <a:xfrm>
            <a:off x="6390982" y="3752469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010D77-0A5F-C215-F17C-0A75B515A570}"/>
              </a:ext>
            </a:extLst>
          </p:cNvPr>
          <p:cNvSpPr/>
          <p:nvPr/>
        </p:nvSpPr>
        <p:spPr>
          <a:xfrm>
            <a:off x="1792339" y="4371024"/>
            <a:ext cx="5841604" cy="124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6F846F-349B-C197-5B2B-4BAC11176113}"/>
              </a:ext>
            </a:extLst>
          </p:cNvPr>
          <p:cNvSpPr/>
          <p:nvPr/>
        </p:nvSpPr>
        <p:spPr>
          <a:xfrm>
            <a:off x="1792339" y="3751845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31F0ABDE-0176-4047-7E5E-4FCB0B49C741}"/>
              </a:ext>
            </a:extLst>
          </p:cNvPr>
          <p:cNvSpPr/>
          <p:nvPr/>
        </p:nvSpPr>
        <p:spPr>
          <a:xfrm>
            <a:off x="549379" y="1883462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A65981-0940-9595-BE7E-87537F66E48E}"/>
              </a:ext>
            </a:extLst>
          </p:cNvPr>
          <p:cNvSpPr/>
          <p:nvPr/>
        </p:nvSpPr>
        <p:spPr>
          <a:xfrm>
            <a:off x="1792339" y="2501000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BF5345-CD19-2B9A-4542-FF222217F030}"/>
              </a:ext>
            </a:extLst>
          </p:cNvPr>
          <p:cNvSpPr/>
          <p:nvPr/>
        </p:nvSpPr>
        <p:spPr>
          <a:xfrm>
            <a:off x="1792339" y="1880921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0F9136-5488-DFBD-5BF9-4A8A3C0FA815}"/>
              </a:ext>
            </a:extLst>
          </p:cNvPr>
          <p:cNvSpPr/>
          <p:nvPr/>
        </p:nvSpPr>
        <p:spPr>
          <a:xfrm>
            <a:off x="1792339" y="1578689"/>
            <a:ext cx="5841604" cy="297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9A176B3-0944-DDF1-0E62-56FE18D53345}"/>
              </a:ext>
            </a:extLst>
          </p:cNvPr>
          <p:cNvSpPr/>
          <p:nvPr/>
        </p:nvSpPr>
        <p:spPr>
          <a:xfrm>
            <a:off x="7779773" y="1055718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CE92D90-AFDA-5F2E-10F6-9681A4FCB915}"/>
              </a:ext>
            </a:extLst>
          </p:cNvPr>
          <p:cNvSpPr/>
          <p:nvPr/>
        </p:nvSpPr>
        <p:spPr>
          <a:xfrm>
            <a:off x="7926585" y="1197006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2E43BDC-B8AA-1287-6859-96D5B906FDF0}"/>
              </a:ext>
            </a:extLst>
          </p:cNvPr>
          <p:cNvSpPr/>
          <p:nvPr/>
        </p:nvSpPr>
        <p:spPr>
          <a:xfrm>
            <a:off x="8102120" y="1186031"/>
            <a:ext cx="6972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 to </a:t>
            </a:r>
          </a:p>
          <a:p>
            <a:pPr algn="ctr"/>
            <a:r>
              <a:rPr lang="en-US" sz="1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5169F4A-8FE3-F7B8-C2EB-CEE9C0537959}"/>
              </a:ext>
            </a:extLst>
          </p:cNvPr>
          <p:cNvSpPr/>
          <p:nvPr/>
        </p:nvSpPr>
        <p:spPr>
          <a:xfrm>
            <a:off x="8022256" y="1538694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EB1C70F-23DE-6232-B995-A74DFEEAE780}"/>
              </a:ext>
            </a:extLst>
          </p:cNvPr>
          <p:cNvSpPr/>
          <p:nvPr/>
        </p:nvSpPr>
        <p:spPr>
          <a:xfrm>
            <a:off x="1792339" y="11851943"/>
            <a:ext cx="5841604" cy="940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A8E0F4A-C34C-2D0F-AC09-3173B5EB8F4C}"/>
              </a:ext>
            </a:extLst>
          </p:cNvPr>
          <p:cNvSpPr/>
          <p:nvPr/>
        </p:nvSpPr>
        <p:spPr>
          <a:xfrm>
            <a:off x="7256427" y="10875902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3558390-74F1-F370-93AB-D92DD80A1C4D}"/>
              </a:ext>
            </a:extLst>
          </p:cNvPr>
          <p:cNvSpPr/>
          <p:nvPr/>
        </p:nvSpPr>
        <p:spPr>
          <a:xfrm>
            <a:off x="7403239" y="11017190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B665A8E-BDC3-4E72-59A7-B4F7DD6567F8}"/>
              </a:ext>
            </a:extLst>
          </p:cNvPr>
          <p:cNvSpPr/>
          <p:nvPr/>
        </p:nvSpPr>
        <p:spPr>
          <a:xfrm>
            <a:off x="7588327" y="11051004"/>
            <a:ext cx="6310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 </a:t>
            </a:r>
          </a:p>
          <a:p>
            <a:pPr algn="ctr"/>
            <a:r>
              <a:rPr lang="en-US" sz="1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82B97F0-4EF7-C245-8BCB-F2ED691A44F2}"/>
              </a:ext>
            </a:extLst>
          </p:cNvPr>
          <p:cNvSpPr/>
          <p:nvPr/>
        </p:nvSpPr>
        <p:spPr>
          <a:xfrm>
            <a:off x="7524393" y="11391449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D1CC464-21FB-0B4F-92B1-EFD2C8ECDD63}"/>
              </a:ext>
            </a:extLst>
          </p:cNvPr>
          <p:cNvSpPr/>
          <p:nvPr/>
        </p:nvSpPr>
        <p:spPr>
          <a:xfrm>
            <a:off x="3956355" y="63129"/>
            <a:ext cx="5318274" cy="65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Intent: Spanish helps you to listen, understand and express yourself in the wider world.</a:t>
            </a:r>
            <a:endParaRPr lang="en-GB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F83F7E8-614B-B78D-8278-5686F0C52142}"/>
              </a:ext>
            </a:extLst>
          </p:cNvPr>
          <p:cNvCxnSpPr>
            <a:cxnSpLocks/>
          </p:cNvCxnSpPr>
          <p:nvPr/>
        </p:nvCxnSpPr>
        <p:spPr>
          <a:xfrm flipV="1">
            <a:off x="200025" y="5279209"/>
            <a:ext cx="253214" cy="121366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88642C9-FF6F-DC87-756B-A229BF917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194" y="11485465"/>
            <a:ext cx="1316850" cy="1316850"/>
          </a:xfrm>
          <a:prstGeom prst="rect">
            <a:avLst/>
          </a:prstGeom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5D3CB89-0286-4414-E85A-39D9AC045F7D}"/>
              </a:ext>
            </a:extLst>
          </p:cNvPr>
          <p:cNvSpPr/>
          <p:nvPr/>
        </p:nvSpPr>
        <p:spPr>
          <a:xfrm rot="16200000">
            <a:off x="-879752" y="5462691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22074-37A3-09D4-D5E1-FDB71A394A1E}"/>
              </a:ext>
            </a:extLst>
          </p:cNvPr>
          <p:cNvSpPr/>
          <p:nvPr/>
        </p:nvSpPr>
        <p:spPr>
          <a:xfrm rot="16200000">
            <a:off x="-859661" y="8331803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GRAMMAR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721C87EC-898F-D4A6-7FA9-16453BD1335B}"/>
              </a:ext>
            </a:extLst>
          </p:cNvPr>
          <p:cNvSpPr/>
          <p:nvPr/>
        </p:nvSpPr>
        <p:spPr>
          <a:xfrm>
            <a:off x="2803073" y="10203824"/>
            <a:ext cx="3171686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De </a:t>
            </a:r>
            <a:r>
              <a:rPr lang="en-GB" sz="2000" b="1" dirty="0" err="1">
                <a:solidFill>
                  <a:prstClr val="black"/>
                </a:solidFill>
                <a:latin typeface="Calibri" panose="020F0502020204030204"/>
              </a:rPr>
              <a:t>costumbre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4E64A9EE-8D81-8972-008D-0FFDA5325DEF}"/>
              </a:ext>
            </a:extLst>
          </p:cNvPr>
          <p:cNvSpPr/>
          <p:nvPr/>
        </p:nvSpPr>
        <p:spPr>
          <a:xfrm>
            <a:off x="2916477" y="6432313"/>
            <a:ext cx="3644505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Hacia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mundo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mejor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048DD0F-B490-79A4-05CD-0E15880F0985}"/>
              </a:ext>
            </a:extLst>
          </p:cNvPr>
          <p:cNvSpPr/>
          <p:nvPr/>
        </p:nvSpPr>
        <p:spPr>
          <a:xfrm>
            <a:off x="3878655" y="8338255"/>
            <a:ext cx="3035064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A </a:t>
            </a:r>
            <a:r>
              <a:rPr lang="en-GB" sz="2000" b="1" dirty="0" err="1">
                <a:solidFill>
                  <a:prstClr val="black"/>
                </a:solidFill>
                <a:latin typeface="Calibri" panose="020F0502020204030204"/>
              </a:rPr>
              <a:t>currar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3ADB11D-580F-3215-F38E-3002FD1A3880}"/>
              </a:ext>
            </a:extLst>
          </p:cNvPr>
          <p:cNvSpPr/>
          <p:nvPr/>
        </p:nvSpPr>
        <p:spPr>
          <a:xfrm>
            <a:off x="3878655" y="2758314"/>
            <a:ext cx="3215564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Spanish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EFC00C9-47DB-1C73-99CF-31C0B9B94BE2}"/>
              </a:ext>
            </a:extLst>
          </p:cNvPr>
          <p:cNvSpPr/>
          <p:nvPr/>
        </p:nvSpPr>
        <p:spPr>
          <a:xfrm>
            <a:off x="1699324" y="11013433"/>
            <a:ext cx="2837943" cy="963277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1600" dirty="0">
                <a:solidFill>
                  <a:schemeClr val="tx1"/>
                </a:solidFill>
                <a:latin typeface="Calibri" panose="020F0502020204030204"/>
              </a:rPr>
              <a:t>Describing f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estivals</a:t>
            </a:r>
            <a:r>
              <a:rPr lang="en-US" sz="1600" dirty="0">
                <a:solidFill>
                  <a:schemeClr val="tx1"/>
                </a:solidFill>
                <a:latin typeface="Calibri" panose="020F0502020204030204"/>
              </a:rPr>
              <a:t> and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special days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98F60D8-936B-5676-B889-B85180521FEE}"/>
              </a:ext>
            </a:extLst>
          </p:cNvPr>
          <p:cNvSpPr/>
          <p:nvPr/>
        </p:nvSpPr>
        <p:spPr>
          <a:xfrm>
            <a:off x="225940" y="10175973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Eating out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E8B7004-3535-BCB5-DB1C-627BA1D34FB3}"/>
              </a:ext>
            </a:extLst>
          </p:cNvPr>
          <p:cNvSpPr/>
          <p:nvPr/>
        </p:nvSpPr>
        <p:spPr>
          <a:xfrm>
            <a:off x="4893947" y="11048935"/>
            <a:ext cx="2262162" cy="856973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Talking about food and mealtimes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268EE4F-F515-BB37-63FA-17F3D693B859}"/>
              </a:ext>
            </a:extLst>
          </p:cNvPr>
          <p:cNvCxnSpPr>
            <a:cxnSpLocks/>
          </p:cNvCxnSpPr>
          <p:nvPr/>
        </p:nvCxnSpPr>
        <p:spPr>
          <a:xfrm flipH="1" flipV="1">
            <a:off x="5378455" y="10766728"/>
            <a:ext cx="505449" cy="31598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82F2D00-A29D-37EB-F05D-D06A8197E5C5}"/>
              </a:ext>
            </a:extLst>
          </p:cNvPr>
          <p:cNvCxnSpPr>
            <a:cxnSpLocks/>
          </p:cNvCxnSpPr>
          <p:nvPr/>
        </p:nvCxnSpPr>
        <p:spPr>
          <a:xfrm flipV="1">
            <a:off x="3243592" y="10766729"/>
            <a:ext cx="176071" cy="34147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DF0AA2F-206C-CDED-1EAD-9DE1A3D814A6}"/>
              </a:ext>
            </a:extLst>
          </p:cNvPr>
          <p:cNvCxnSpPr>
            <a:cxnSpLocks/>
          </p:cNvCxnSpPr>
          <p:nvPr/>
        </p:nvCxnSpPr>
        <p:spPr>
          <a:xfrm>
            <a:off x="1720570" y="10736893"/>
            <a:ext cx="1105014" cy="7047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56F6AD93-FB02-CCFC-6656-0C6400C081AD}"/>
              </a:ext>
            </a:extLst>
          </p:cNvPr>
          <p:cNvSpPr/>
          <p:nvPr/>
        </p:nvSpPr>
        <p:spPr>
          <a:xfrm>
            <a:off x="1395159" y="9206389"/>
            <a:ext cx="2364253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Describing a music festival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EA7DE07-4BC3-22FA-14A5-84D005C74D6A}"/>
              </a:ext>
            </a:extLst>
          </p:cNvPr>
          <p:cNvSpPr/>
          <p:nvPr/>
        </p:nvSpPr>
        <p:spPr>
          <a:xfrm>
            <a:off x="4592000" y="9268684"/>
            <a:ext cx="2364253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Saying what you do to help at home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70405D78-2DA2-7F78-0D0F-4F35E629AFAC}"/>
              </a:ext>
            </a:extLst>
          </p:cNvPr>
          <p:cNvSpPr/>
          <p:nvPr/>
        </p:nvSpPr>
        <p:spPr>
          <a:xfrm>
            <a:off x="7033392" y="9231036"/>
            <a:ext cx="1673765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Saying what job you are going to do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2986806-56B3-0396-22D3-16F163A0E1DD}"/>
              </a:ext>
            </a:extLst>
          </p:cNvPr>
          <p:cNvSpPr/>
          <p:nvPr/>
        </p:nvSpPr>
        <p:spPr>
          <a:xfrm>
            <a:off x="7292057" y="8336475"/>
            <a:ext cx="2290898" cy="778590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Describing your experiences of work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0575B08-F8B4-4607-A5C2-A4CB9EF5B4CF}"/>
              </a:ext>
            </a:extLst>
          </p:cNvPr>
          <p:cNvCxnSpPr>
            <a:cxnSpLocks/>
          </p:cNvCxnSpPr>
          <p:nvPr/>
        </p:nvCxnSpPr>
        <p:spPr>
          <a:xfrm flipH="1">
            <a:off x="6755837" y="8703377"/>
            <a:ext cx="647402" cy="8316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404598B-48C4-A663-7558-BFA93B785E98}"/>
              </a:ext>
            </a:extLst>
          </p:cNvPr>
          <p:cNvCxnSpPr>
            <a:cxnSpLocks/>
            <a:stCxn id="88" idx="1"/>
          </p:cNvCxnSpPr>
          <p:nvPr/>
        </p:nvCxnSpPr>
        <p:spPr>
          <a:xfrm flipH="1" flipV="1">
            <a:off x="6267653" y="8914004"/>
            <a:ext cx="1010856" cy="42428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A05EAB6-F502-1C99-0D75-22EA5853AF93}"/>
              </a:ext>
            </a:extLst>
          </p:cNvPr>
          <p:cNvCxnSpPr>
            <a:cxnSpLocks/>
            <a:stCxn id="87" idx="0"/>
          </p:cNvCxnSpPr>
          <p:nvPr/>
        </p:nvCxnSpPr>
        <p:spPr>
          <a:xfrm flipH="1" flipV="1">
            <a:off x="5693473" y="8891456"/>
            <a:ext cx="80654" cy="37722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7B3841CD-EA9E-39AF-CEA1-7FBA7E849146}"/>
              </a:ext>
            </a:extLst>
          </p:cNvPr>
          <p:cNvSpPr/>
          <p:nvPr/>
        </p:nvSpPr>
        <p:spPr>
          <a:xfrm>
            <a:off x="402923" y="11950532"/>
            <a:ext cx="7051281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Consolidation of structures from Year 10 and reflexive verbs, the passive, present subjunctive, pluperfect and imperfect continuous tenses.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FD69AA2A-A912-0504-7CE8-D5E4B2E71BBE}"/>
              </a:ext>
            </a:extLst>
          </p:cNvPr>
          <p:cNvSpPr/>
          <p:nvPr/>
        </p:nvSpPr>
        <p:spPr>
          <a:xfrm>
            <a:off x="5554624" y="7361029"/>
            <a:ext cx="1603618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Applying for a job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112E7E4-B5D9-D8E2-2003-5572C280A359}"/>
              </a:ext>
            </a:extLst>
          </p:cNvPr>
          <p:cNvSpPr/>
          <p:nvPr/>
        </p:nvSpPr>
        <p:spPr>
          <a:xfrm>
            <a:off x="7249342" y="7261796"/>
            <a:ext cx="1971579" cy="833541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Saying why languages are important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F240186F-8B4E-BF8E-0BD2-C460F7F06771}"/>
              </a:ext>
            </a:extLst>
          </p:cNvPr>
          <p:cNvSpPr/>
          <p:nvPr/>
        </p:nvSpPr>
        <p:spPr>
          <a:xfrm>
            <a:off x="2914265" y="7361029"/>
            <a:ext cx="2504766" cy="796150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Talking about plans for the future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0ECFC309-49EF-0119-07B7-1BD4D36066C1}"/>
              </a:ext>
            </a:extLst>
          </p:cNvPr>
          <p:cNvSpPr/>
          <p:nvPr/>
        </p:nvSpPr>
        <p:spPr>
          <a:xfrm>
            <a:off x="891851" y="7155901"/>
            <a:ext cx="2096941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1600" dirty="0">
                <a:solidFill>
                  <a:schemeClr val="tx1"/>
                </a:solidFill>
              </a:rPr>
              <a:t>Talking about global issues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7B6D3CE-BA91-958C-D328-13DEDC56BFA5}"/>
              </a:ext>
            </a:extLst>
          </p:cNvPr>
          <p:cNvCxnSpPr>
            <a:cxnSpLocks/>
          </p:cNvCxnSpPr>
          <p:nvPr/>
        </p:nvCxnSpPr>
        <p:spPr>
          <a:xfrm flipH="1">
            <a:off x="6796057" y="7825955"/>
            <a:ext cx="881093" cy="73235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ADAB14B-578A-E3E3-C332-5A5584698B4F}"/>
              </a:ext>
            </a:extLst>
          </p:cNvPr>
          <p:cNvCxnSpPr>
            <a:cxnSpLocks/>
          </p:cNvCxnSpPr>
          <p:nvPr/>
        </p:nvCxnSpPr>
        <p:spPr>
          <a:xfrm flipH="1">
            <a:off x="6036672" y="8070335"/>
            <a:ext cx="235323" cy="35846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014771F-9602-9FBF-64FC-FE9A44F8209A}"/>
              </a:ext>
            </a:extLst>
          </p:cNvPr>
          <p:cNvCxnSpPr>
            <a:cxnSpLocks/>
          </p:cNvCxnSpPr>
          <p:nvPr/>
        </p:nvCxnSpPr>
        <p:spPr>
          <a:xfrm>
            <a:off x="4319502" y="8157179"/>
            <a:ext cx="193383" cy="36201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1F04DB66-0F07-DD03-6C9A-E1500F858677}"/>
              </a:ext>
            </a:extLst>
          </p:cNvPr>
          <p:cNvCxnSpPr>
            <a:cxnSpLocks/>
          </p:cNvCxnSpPr>
          <p:nvPr/>
        </p:nvCxnSpPr>
        <p:spPr>
          <a:xfrm flipH="1">
            <a:off x="2790527" y="6949437"/>
            <a:ext cx="437605" cy="41068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>
            <a:extLst>
              <a:ext uri="{FF2B5EF4-FFF2-40B4-BE49-F238E27FC236}">
                <a16:creationId xmlns:a16="http://schemas.microsoft.com/office/drawing/2014/main" id="{A3EEE2F0-1990-C970-749F-96305992D264}"/>
              </a:ext>
            </a:extLst>
          </p:cNvPr>
          <p:cNvSpPr/>
          <p:nvPr/>
        </p:nvSpPr>
        <p:spPr>
          <a:xfrm>
            <a:off x="5341654" y="5502857"/>
            <a:ext cx="2283893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Healthy eating and healthy lifestyles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A53E021D-3963-4BA4-28DC-75A51019CEE0}"/>
              </a:ext>
            </a:extLst>
          </p:cNvPr>
          <p:cNvSpPr/>
          <p:nvPr/>
        </p:nvSpPr>
        <p:spPr>
          <a:xfrm>
            <a:off x="7570849" y="5028921"/>
            <a:ext cx="1973890" cy="914059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1600" dirty="0">
                <a:solidFill>
                  <a:schemeClr val="tx1"/>
                </a:solidFill>
                <a:latin typeface="Calibri" panose="020F0502020204030204"/>
              </a:rPr>
              <a:t>The importance of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/>
              </a:rPr>
              <a:t>i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nternational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events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FDAAAFB7-D689-4118-10FD-EE33C97FB694}"/>
              </a:ext>
            </a:extLst>
          </p:cNvPr>
          <p:cNvSpPr/>
          <p:nvPr/>
        </p:nvSpPr>
        <p:spPr>
          <a:xfrm>
            <a:off x="5269096" y="3614776"/>
            <a:ext cx="2519054" cy="839401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1600" dirty="0">
                <a:solidFill>
                  <a:schemeClr val="tx1"/>
                </a:solidFill>
                <a:latin typeface="Calibri" panose="020F0502020204030204"/>
              </a:rPr>
              <a:t>Revision of  GCSE topics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3969827F-D1A5-FD6F-D42B-4E50D81048CF}"/>
              </a:ext>
            </a:extLst>
          </p:cNvPr>
          <p:cNvSpPr/>
          <p:nvPr/>
        </p:nvSpPr>
        <p:spPr>
          <a:xfrm>
            <a:off x="2309969" y="3708225"/>
            <a:ext cx="2580824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 practice with past papers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876E7F1-7934-2563-59F0-F6BA6C3E02F8}"/>
              </a:ext>
            </a:extLst>
          </p:cNvPr>
          <p:cNvSpPr/>
          <p:nvPr/>
        </p:nvSpPr>
        <p:spPr>
          <a:xfrm>
            <a:off x="1177357" y="1693397"/>
            <a:ext cx="2202780" cy="799360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Listening exam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F7E76163-9F91-142A-917E-A3B4BDAF47C8}"/>
              </a:ext>
            </a:extLst>
          </p:cNvPr>
          <p:cNvSpPr/>
          <p:nvPr/>
        </p:nvSpPr>
        <p:spPr>
          <a:xfrm>
            <a:off x="3759412" y="4622480"/>
            <a:ext cx="2457777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Repaso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FBCC7EA7-24A4-D262-0FE3-89FC39FDDF56}"/>
              </a:ext>
            </a:extLst>
          </p:cNvPr>
          <p:cNvCxnSpPr>
            <a:cxnSpLocks/>
          </p:cNvCxnSpPr>
          <p:nvPr/>
        </p:nvCxnSpPr>
        <p:spPr>
          <a:xfrm flipH="1">
            <a:off x="5693473" y="4369383"/>
            <a:ext cx="343200" cy="42225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1A77C83-8CB1-CAC4-72DA-55C07C1D7ADF}"/>
              </a:ext>
            </a:extLst>
          </p:cNvPr>
          <p:cNvCxnSpPr>
            <a:cxnSpLocks/>
          </p:cNvCxnSpPr>
          <p:nvPr/>
        </p:nvCxnSpPr>
        <p:spPr>
          <a:xfrm flipH="1">
            <a:off x="5317036" y="6015034"/>
            <a:ext cx="606011" cy="60344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 139">
            <a:extLst>
              <a:ext uri="{FF2B5EF4-FFF2-40B4-BE49-F238E27FC236}">
                <a16:creationId xmlns:a16="http://schemas.microsoft.com/office/drawing/2014/main" id="{C390FA52-2B1A-EAF4-2520-E1BB66FF2D34}"/>
              </a:ext>
            </a:extLst>
          </p:cNvPr>
          <p:cNvSpPr/>
          <p:nvPr/>
        </p:nvSpPr>
        <p:spPr>
          <a:xfrm>
            <a:off x="524233" y="2628114"/>
            <a:ext cx="2794494" cy="1119868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Speaking exam (role play, photo and general conversation)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ACAC422-C2F3-4D18-B8EB-DAB58904EAF8}"/>
              </a:ext>
            </a:extLst>
          </p:cNvPr>
          <p:cNvCxnSpPr>
            <a:cxnSpLocks/>
          </p:cNvCxnSpPr>
          <p:nvPr/>
        </p:nvCxnSpPr>
        <p:spPr>
          <a:xfrm>
            <a:off x="3972631" y="4331540"/>
            <a:ext cx="305629" cy="51499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04063AF-AF4F-4E80-8091-B1625BF3D31F}"/>
              </a:ext>
            </a:extLst>
          </p:cNvPr>
          <p:cNvCxnSpPr>
            <a:cxnSpLocks/>
          </p:cNvCxnSpPr>
          <p:nvPr/>
        </p:nvCxnSpPr>
        <p:spPr>
          <a:xfrm>
            <a:off x="3318727" y="3153913"/>
            <a:ext cx="653903" cy="4821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60C95FB6-58DB-484C-894C-24C7BD8411A7}"/>
              </a:ext>
            </a:extLst>
          </p:cNvPr>
          <p:cNvCxnSpPr>
            <a:cxnSpLocks/>
            <a:stCxn id="122" idx="5"/>
          </p:cNvCxnSpPr>
          <p:nvPr/>
        </p:nvCxnSpPr>
        <p:spPr>
          <a:xfrm>
            <a:off x="3057547" y="2375693"/>
            <a:ext cx="960552" cy="48551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7735024-42A5-ACE2-8C90-03B90E8B9F18}"/>
              </a:ext>
            </a:extLst>
          </p:cNvPr>
          <p:cNvCxnSpPr>
            <a:cxnSpLocks/>
          </p:cNvCxnSpPr>
          <p:nvPr/>
        </p:nvCxnSpPr>
        <p:spPr>
          <a:xfrm flipH="1" flipV="1">
            <a:off x="3118295" y="9921171"/>
            <a:ext cx="488673" cy="37943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>
            <a:extLst>
              <a:ext uri="{FF2B5EF4-FFF2-40B4-BE49-F238E27FC236}">
                <a16:creationId xmlns:a16="http://schemas.microsoft.com/office/drawing/2014/main" id="{7A2D8DDB-C116-4FE4-8B59-7885E8A09D39}"/>
              </a:ext>
            </a:extLst>
          </p:cNvPr>
          <p:cNvSpPr/>
          <p:nvPr/>
        </p:nvSpPr>
        <p:spPr>
          <a:xfrm>
            <a:off x="932377" y="5411590"/>
            <a:ext cx="2075215" cy="1037040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Talking about local issues and  taking action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5FFB035D-9C28-4DF5-BD1E-0879D120258A}"/>
              </a:ext>
            </a:extLst>
          </p:cNvPr>
          <p:cNvSpPr/>
          <p:nvPr/>
        </p:nvSpPr>
        <p:spPr>
          <a:xfrm>
            <a:off x="3209093" y="5485446"/>
            <a:ext cx="2244023" cy="801079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Environmental problems and natural disasters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0AA45083-DF28-4794-ACB8-3618740E82B4}"/>
              </a:ext>
            </a:extLst>
          </p:cNvPr>
          <p:cNvSpPr/>
          <p:nvPr/>
        </p:nvSpPr>
        <p:spPr>
          <a:xfrm>
            <a:off x="3585543" y="1718888"/>
            <a:ext cx="1970970" cy="801170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Reading exam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7BA6269-9EA3-2A3D-C04D-EBDF09CDC578}"/>
              </a:ext>
            </a:extLst>
          </p:cNvPr>
          <p:cNvCxnSpPr>
            <a:cxnSpLocks/>
          </p:cNvCxnSpPr>
          <p:nvPr/>
        </p:nvCxnSpPr>
        <p:spPr>
          <a:xfrm>
            <a:off x="4754774" y="6189351"/>
            <a:ext cx="0" cy="380677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>
            <a:extLst>
              <a:ext uri="{FF2B5EF4-FFF2-40B4-BE49-F238E27FC236}">
                <a16:creationId xmlns:a16="http://schemas.microsoft.com/office/drawing/2014/main" id="{1B9B9705-27F2-4D59-86B8-12F81D705112}"/>
              </a:ext>
            </a:extLst>
          </p:cNvPr>
          <p:cNvSpPr/>
          <p:nvPr/>
        </p:nvSpPr>
        <p:spPr>
          <a:xfrm>
            <a:off x="5979300" y="1696405"/>
            <a:ext cx="1947286" cy="771307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Writing exam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DC0EA0B-6C2E-455A-8B2C-D99C1E4BD8C3}"/>
              </a:ext>
            </a:extLst>
          </p:cNvPr>
          <p:cNvCxnSpPr>
            <a:cxnSpLocks/>
          </p:cNvCxnSpPr>
          <p:nvPr/>
        </p:nvCxnSpPr>
        <p:spPr>
          <a:xfrm flipH="1">
            <a:off x="6474250" y="5773054"/>
            <a:ext cx="1548006" cy="72054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0F87DB3-4707-4793-907E-CF72E561D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2356" y="3875588"/>
            <a:ext cx="1374073" cy="916049"/>
          </a:xfrm>
          <a:prstGeom prst="rect">
            <a:avLst/>
          </a:prstGeom>
        </p:spPr>
      </p:pic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62D6A6A-31CA-9EFD-5FD9-411B856748EA}"/>
              </a:ext>
            </a:extLst>
          </p:cNvPr>
          <p:cNvSpPr/>
          <p:nvPr/>
        </p:nvSpPr>
        <p:spPr>
          <a:xfrm rot="16200000">
            <a:off x="-879216" y="2597315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PHONICS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C777C6B-6905-4D9C-95DB-747B38E97EB5}"/>
              </a:ext>
            </a:extLst>
          </p:cNvPr>
          <p:cNvCxnSpPr>
            <a:cxnSpLocks/>
          </p:cNvCxnSpPr>
          <p:nvPr/>
        </p:nvCxnSpPr>
        <p:spPr>
          <a:xfrm>
            <a:off x="4662146" y="2450819"/>
            <a:ext cx="157317" cy="40954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13F6E9B-EA95-4B43-9062-E36AED081B40}"/>
              </a:ext>
            </a:extLst>
          </p:cNvPr>
          <p:cNvCxnSpPr>
            <a:cxnSpLocks/>
          </p:cNvCxnSpPr>
          <p:nvPr/>
        </p:nvCxnSpPr>
        <p:spPr>
          <a:xfrm flipH="1">
            <a:off x="6703657" y="2383139"/>
            <a:ext cx="134865" cy="47174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Graphic 100">
            <a:extLst>
              <a:ext uri="{FF2B5EF4-FFF2-40B4-BE49-F238E27FC236}">
                <a16:creationId xmlns:a16="http://schemas.microsoft.com/office/drawing/2014/main" id="{5747599A-84EE-4693-B464-964A7D01C6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47098" y="9936973"/>
            <a:ext cx="882114" cy="882114"/>
          </a:xfrm>
          <a:prstGeom prst="rect">
            <a:avLst/>
          </a:prstGeom>
        </p:spPr>
      </p:pic>
      <p:pic>
        <p:nvPicPr>
          <p:cNvPr id="102" name="Graphic 101">
            <a:extLst>
              <a:ext uri="{FF2B5EF4-FFF2-40B4-BE49-F238E27FC236}">
                <a16:creationId xmlns:a16="http://schemas.microsoft.com/office/drawing/2014/main" id="{E95B13A1-5F0C-489C-B7AA-BCA2511478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38604"/>
          <a:stretch/>
        </p:blipFill>
        <p:spPr>
          <a:xfrm>
            <a:off x="6881613" y="9929278"/>
            <a:ext cx="1641159" cy="1007600"/>
          </a:xfrm>
          <a:prstGeom prst="rect">
            <a:avLst/>
          </a:prstGeom>
        </p:spPr>
      </p:pic>
      <p:pic>
        <p:nvPicPr>
          <p:cNvPr id="109" name="Graphic 108">
            <a:extLst>
              <a:ext uri="{FF2B5EF4-FFF2-40B4-BE49-F238E27FC236}">
                <a16:creationId xmlns:a16="http://schemas.microsoft.com/office/drawing/2014/main" id="{E0AE0B18-1728-486D-8137-419154D4832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9030" r="19300" b="21846"/>
          <a:stretch/>
        </p:blipFill>
        <p:spPr>
          <a:xfrm>
            <a:off x="6125535" y="9921171"/>
            <a:ext cx="816774" cy="1099357"/>
          </a:xfrm>
          <a:prstGeom prst="rect">
            <a:avLst/>
          </a:prstGeom>
        </p:spPr>
      </p:pic>
      <p:pic>
        <p:nvPicPr>
          <p:cNvPr id="113" name="Picture 14" descr="Musical Note Outline Svg Png Icon Free Download (#41491) -  OnlineWebFonts.COM">
            <a:extLst>
              <a:ext uri="{FF2B5EF4-FFF2-40B4-BE49-F238E27FC236}">
                <a16:creationId xmlns:a16="http://schemas.microsoft.com/office/drawing/2014/main" id="{CE875A26-4970-4B42-AA5F-D569A78EA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08" y="8815888"/>
            <a:ext cx="528251" cy="52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C00099DF-774D-4C94-A860-807158D1199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11829" b="30460"/>
          <a:stretch/>
        </p:blipFill>
        <p:spPr>
          <a:xfrm>
            <a:off x="2170529" y="8077703"/>
            <a:ext cx="2187603" cy="1262492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D2887A3A-467C-4285-9CC1-9BAF4C50B9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76123" y="6503445"/>
            <a:ext cx="1309045" cy="1309045"/>
          </a:xfrm>
          <a:prstGeom prst="rect">
            <a:avLst/>
          </a:prstGeom>
        </p:spPr>
      </p:pic>
      <p:pic>
        <p:nvPicPr>
          <p:cNvPr id="115" name="Graphic 114">
            <a:extLst>
              <a:ext uri="{FF2B5EF4-FFF2-40B4-BE49-F238E27FC236}">
                <a16:creationId xmlns:a16="http://schemas.microsoft.com/office/drawing/2014/main" id="{BEC73DA9-829E-4AA8-9C85-146404CA5EA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b="24291"/>
          <a:stretch/>
        </p:blipFill>
        <p:spPr>
          <a:xfrm>
            <a:off x="8298184" y="9794281"/>
            <a:ext cx="1012118" cy="766266"/>
          </a:xfrm>
          <a:prstGeom prst="rect">
            <a:avLst/>
          </a:prstGeom>
        </p:spPr>
      </p:pic>
      <p:pic>
        <p:nvPicPr>
          <p:cNvPr id="121" name="Graphic 120">
            <a:extLst>
              <a:ext uri="{FF2B5EF4-FFF2-40B4-BE49-F238E27FC236}">
                <a16:creationId xmlns:a16="http://schemas.microsoft.com/office/drawing/2014/main" id="{96CF4B2A-BB71-4623-B87C-C374FC757F0F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b="20747"/>
          <a:stretch/>
        </p:blipFill>
        <p:spPr>
          <a:xfrm>
            <a:off x="8820406" y="9241347"/>
            <a:ext cx="877728" cy="695626"/>
          </a:xfrm>
          <a:prstGeom prst="rect">
            <a:avLst/>
          </a:prstGeom>
        </p:spPr>
      </p:pic>
      <p:pic>
        <p:nvPicPr>
          <p:cNvPr id="131" name="Picture 6" descr="61,687 World Map Outline Stock Photos, Pictures &amp; Royalty-Free Images -  iStock">
            <a:extLst>
              <a:ext uri="{FF2B5EF4-FFF2-40B4-BE49-F238E27FC236}">
                <a16:creationId xmlns:a16="http://schemas.microsoft.com/office/drawing/2014/main" id="{D0B7F048-C5CC-456C-B271-720F6BE01F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30460" r="29633" b="29709"/>
          <a:stretch/>
        </p:blipFill>
        <p:spPr bwMode="auto">
          <a:xfrm>
            <a:off x="6759469" y="6308331"/>
            <a:ext cx="1121161" cy="107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6FA04FE-117E-4FB1-9A34-97806C10DF35}"/>
              </a:ext>
            </a:extLst>
          </p:cNvPr>
          <p:cNvCxnSpPr>
            <a:cxnSpLocks/>
          </p:cNvCxnSpPr>
          <p:nvPr/>
        </p:nvCxnSpPr>
        <p:spPr>
          <a:xfrm>
            <a:off x="2629212" y="6189351"/>
            <a:ext cx="406088" cy="380677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Graphic 75">
            <a:extLst>
              <a:ext uri="{FF2B5EF4-FFF2-40B4-BE49-F238E27FC236}">
                <a16:creationId xmlns:a16="http://schemas.microsoft.com/office/drawing/2014/main" id="{99313EDE-2144-4F76-B1B3-32B9CEA929B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866709" y="6495493"/>
            <a:ext cx="847183" cy="847183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CD97DBC0-76CD-421A-8ABA-8987279211C0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b="19667"/>
          <a:stretch/>
        </p:blipFill>
        <p:spPr>
          <a:xfrm>
            <a:off x="6373275" y="4488085"/>
            <a:ext cx="1095509" cy="880056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E3CC432D-17AD-4744-8A39-DE2513BC501C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 b="22686"/>
          <a:stretch/>
        </p:blipFill>
        <p:spPr>
          <a:xfrm>
            <a:off x="2229140" y="4432732"/>
            <a:ext cx="1296082" cy="1002051"/>
          </a:xfrm>
          <a:prstGeom prst="rect">
            <a:avLst/>
          </a:prstGeom>
        </p:spPr>
      </p:pic>
      <p:pic>
        <p:nvPicPr>
          <p:cNvPr id="138" name="Graphic 137">
            <a:extLst>
              <a:ext uri="{FF2B5EF4-FFF2-40B4-BE49-F238E27FC236}">
                <a16:creationId xmlns:a16="http://schemas.microsoft.com/office/drawing/2014/main" id="{9EEEE3CB-3FFC-400D-8B91-8D9184D0CC0B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b="29122"/>
          <a:stretch/>
        </p:blipFill>
        <p:spPr>
          <a:xfrm>
            <a:off x="7041745" y="2482349"/>
            <a:ext cx="1291249" cy="915207"/>
          </a:xfrm>
          <a:prstGeom prst="rect">
            <a:avLst/>
          </a:prstGeom>
        </p:spPr>
      </p:pic>
      <p:pic>
        <p:nvPicPr>
          <p:cNvPr id="141" name="Graphic 140">
            <a:extLst>
              <a:ext uri="{FF2B5EF4-FFF2-40B4-BE49-F238E27FC236}">
                <a16:creationId xmlns:a16="http://schemas.microsoft.com/office/drawing/2014/main" id="{99DBBEF4-5EA4-4104-ABBE-833181FD4FD2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b="26988"/>
          <a:stretch/>
        </p:blipFill>
        <p:spPr>
          <a:xfrm>
            <a:off x="7811716" y="2878513"/>
            <a:ext cx="1165889" cy="8512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C03205-9206-696F-6B09-0335513D2A1D}"/>
              </a:ext>
            </a:extLst>
          </p:cNvPr>
          <p:cNvSpPr txBox="1"/>
          <p:nvPr/>
        </p:nvSpPr>
        <p:spPr>
          <a:xfrm>
            <a:off x="3804897" y="82382"/>
            <a:ext cx="581027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latin typeface="Century Gothic"/>
              </a:rPr>
              <a:t>Intent : Spanish helps you to listen, understand and express yourself in the wider world.</a:t>
            </a:r>
          </a:p>
        </p:txBody>
      </p:sp>
    </p:spTree>
    <p:extLst>
      <p:ext uri="{BB962C8B-B14F-4D97-AF65-F5344CB8AC3E}">
        <p14:creationId xmlns:p14="http://schemas.microsoft.com/office/powerpoint/2010/main" val="2229002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294190F1-3061-CE28-FFC2-2070A114EDF9}"/>
              </a:ext>
            </a:extLst>
          </p:cNvPr>
          <p:cNvSpPr/>
          <p:nvPr/>
        </p:nvSpPr>
        <p:spPr>
          <a:xfrm>
            <a:off x="6390982" y="7492400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74FFBDCE-3299-4738-B22C-42A5D0F0B3B8}"/>
              </a:ext>
            </a:extLst>
          </p:cNvPr>
          <p:cNvSpPr/>
          <p:nvPr/>
        </p:nvSpPr>
        <p:spPr>
          <a:xfrm>
            <a:off x="1189882" y="8078883"/>
            <a:ext cx="662856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6AE42610-1397-4D40-B8D7-91CED4D0A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8" t="1" b="38626"/>
          <a:stretch/>
        </p:blipFill>
        <p:spPr>
          <a:xfrm>
            <a:off x="7881073" y="11232231"/>
            <a:ext cx="1193504" cy="1522865"/>
          </a:xfrm>
          <a:prstGeom prst="rect">
            <a:avLst/>
          </a:prstGeom>
        </p:spPr>
      </p:pic>
      <p:sp>
        <p:nvSpPr>
          <p:cNvPr id="38" name="Circle: Hollow 37">
            <a:extLst>
              <a:ext uri="{FF2B5EF4-FFF2-40B4-BE49-F238E27FC236}">
                <a16:creationId xmlns:a16="http://schemas.microsoft.com/office/drawing/2014/main" id="{F2B12BA9-A7A7-C7F9-34C4-4D8F4AD842BE}"/>
              </a:ext>
            </a:extLst>
          </p:cNvPr>
          <p:cNvSpPr/>
          <p:nvPr/>
        </p:nvSpPr>
        <p:spPr>
          <a:xfrm>
            <a:off x="6390982" y="8837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4473D4-74CD-32C8-D23A-965CD2C8853A}"/>
              </a:ext>
            </a:extLst>
          </p:cNvPr>
          <p:cNvSpPr/>
          <p:nvPr/>
        </p:nvSpPr>
        <p:spPr>
          <a:xfrm>
            <a:off x="7094219" y="-9443"/>
            <a:ext cx="1191741" cy="498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625C19-1AB0-D229-EBF7-B02F8C640062}"/>
              </a:ext>
            </a:extLst>
          </p:cNvPr>
          <p:cNvGrpSpPr/>
          <p:nvPr/>
        </p:nvGrpSpPr>
        <p:grpSpPr>
          <a:xfrm>
            <a:off x="83145" y="0"/>
            <a:ext cx="9457770" cy="1615647"/>
            <a:chOff x="-2788473" y="38097"/>
            <a:chExt cx="13089434" cy="223603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C351D5-87FE-BD9F-9BC7-7E637479525C}"/>
                </a:ext>
              </a:extLst>
            </p:cNvPr>
            <p:cNvGrpSpPr/>
            <p:nvPr/>
          </p:nvGrpSpPr>
          <p:grpSpPr>
            <a:xfrm>
              <a:off x="-2787827" y="102462"/>
              <a:ext cx="13088788" cy="2140194"/>
              <a:chOff x="-3090409" y="0"/>
              <a:chExt cx="13089419" cy="214048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83514E-B8DF-1973-0F93-9636E6CBE002}"/>
                  </a:ext>
                </a:extLst>
              </p:cNvPr>
              <p:cNvSpPr/>
              <p:nvPr/>
            </p:nvSpPr>
            <p:spPr>
              <a:xfrm>
                <a:off x="-3090121" y="0"/>
                <a:ext cx="13088197" cy="1004887"/>
              </a:xfrm>
              <a:prstGeom prst="rect">
                <a:avLst/>
              </a:prstGeom>
              <a:solidFill>
                <a:srgbClr val="1526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51570D-CE63-E963-418C-F17C85BAB00A}"/>
                  </a:ext>
                </a:extLst>
              </p:cNvPr>
              <p:cNvSpPr/>
              <p:nvPr/>
            </p:nvSpPr>
            <p:spPr>
              <a:xfrm>
                <a:off x="-3090409" y="1004485"/>
                <a:ext cx="13089419" cy="1136002"/>
              </a:xfrm>
              <a:prstGeom prst="rect">
                <a:avLst/>
              </a:prstGeom>
              <a:solidFill>
                <a:srgbClr val="E0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5" name="Picture 4" descr="William Brookes School &amp; Sixth Form">
                <a:extLst>
                  <a:ext uri="{FF2B5EF4-FFF2-40B4-BE49-F238E27FC236}">
                    <a16:creationId xmlns:a16="http://schemas.microsoft.com/office/drawing/2014/main" id="{8A35D30D-D04C-B7F6-B7C7-88AC73E1B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16446" y="233363"/>
                <a:ext cx="5486400" cy="1116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B25526-FB2B-CBFA-0CD6-2F59BCBD96D1}"/>
                </a:ext>
              </a:extLst>
            </p:cNvPr>
            <p:cNvSpPr/>
            <p:nvPr/>
          </p:nvSpPr>
          <p:spPr>
            <a:xfrm rot="10800000">
              <a:off x="-2788473" y="38097"/>
              <a:ext cx="1549147" cy="22360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885FFD-CF22-ADB9-7FA8-DBE30B8773F7}"/>
                </a:ext>
              </a:extLst>
            </p:cNvPr>
            <p:cNvSpPr/>
            <p:nvPr/>
          </p:nvSpPr>
          <p:spPr>
            <a:xfrm>
              <a:off x="8750880" y="38098"/>
              <a:ext cx="1549147" cy="22045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9" name="Text Box 1">
            <a:extLst>
              <a:ext uri="{FF2B5EF4-FFF2-40B4-BE49-F238E27FC236}">
                <a16:creationId xmlns:a16="http://schemas.microsoft.com/office/drawing/2014/main" id="{5206606D-A05E-183D-3AEA-13123E018EBB}"/>
              </a:ext>
            </a:extLst>
          </p:cNvPr>
          <p:cNvSpPr txBox="1"/>
          <p:nvPr/>
        </p:nvSpPr>
        <p:spPr>
          <a:xfrm>
            <a:off x="1946910" y="910206"/>
            <a:ext cx="5730240" cy="49840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6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10 </a:t>
            </a:r>
            <a:r>
              <a:rPr lang="en-GB" sz="26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Spanish</a:t>
            </a:r>
            <a:r>
              <a:rPr lang="en-GB" sz="26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Learning Journey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2A668-6402-8B0F-A811-6392ACD56318}"/>
              </a:ext>
            </a:extLst>
          </p:cNvPr>
          <p:cNvSpPr/>
          <p:nvPr/>
        </p:nvSpPr>
        <p:spPr>
          <a:xfrm>
            <a:off x="1792338" y="11229166"/>
            <a:ext cx="6628565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F16372DF-012F-F05B-A174-87268129321F}"/>
              </a:ext>
            </a:extLst>
          </p:cNvPr>
          <p:cNvSpPr/>
          <p:nvPr/>
        </p:nvSpPr>
        <p:spPr>
          <a:xfrm>
            <a:off x="549379" y="936078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DB67D-9857-0AC4-E39F-B3461B6BE767}"/>
              </a:ext>
            </a:extLst>
          </p:cNvPr>
          <p:cNvSpPr/>
          <p:nvPr/>
        </p:nvSpPr>
        <p:spPr>
          <a:xfrm>
            <a:off x="1792339" y="9360783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76E9A9-8B94-1C7E-E681-C53F2B18FD43}"/>
              </a:ext>
            </a:extLst>
          </p:cNvPr>
          <p:cNvSpPr/>
          <p:nvPr/>
        </p:nvSpPr>
        <p:spPr>
          <a:xfrm>
            <a:off x="1633421" y="9939121"/>
            <a:ext cx="662856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171837-A279-3C22-59D1-B301CA879815}"/>
              </a:ext>
            </a:extLst>
          </p:cNvPr>
          <p:cNvSpPr/>
          <p:nvPr/>
        </p:nvSpPr>
        <p:spPr>
          <a:xfrm>
            <a:off x="1673351" y="7491944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F41D6817-9FBE-0629-12DB-02B790636AB0}"/>
              </a:ext>
            </a:extLst>
          </p:cNvPr>
          <p:cNvSpPr/>
          <p:nvPr/>
        </p:nvSpPr>
        <p:spPr>
          <a:xfrm>
            <a:off x="549379" y="562339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066A31-261C-1B4A-46E9-2891A42D63B3}"/>
              </a:ext>
            </a:extLst>
          </p:cNvPr>
          <p:cNvSpPr/>
          <p:nvPr/>
        </p:nvSpPr>
        <p:spPr>
          <a:xfrm>
            <a:off x="1792339" y="6240931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BC978B-F3D8-5C2D-2597-6F2B3C233CCD}"/>
              </a:ext>
            </a:extLst>
          </p:cNvPr>
          <p:cNvSpPr/>
          <p:nvPr/>
        </p:nvSpPr>
        <p:spPr>
          <a:xfrm>
            <a:off x="1792339" y="5620852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88473328-D4DA-6DB6-FE20-156B7E103E6D}"/>
              </a:ext>
            </a:extLst>
          </p:cNvPr>
          <p:cNvSpPr/>
          <p:nvPr/>
        </p:nvSpPr>
        <p:spPr>
          <a:xfrm>
            <a:off x="6390982" y="3752469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010D77-0A5F-C215-F17C-0A75B515A570}"/>
              </a:ext>
            </a:extLst>
          </p:cNvPr>
          <p:cNvSpPr/>
          <p:nvPr/>
        </p:nvSpPr>
        <p:spPr>
          <a:xfrm>
            <a:off x="1792339" y="4371024"/>
            <a:ext cx="5841604" cy="124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6F846F-349B-C197-5B2B-4BAC11176113}"/>
              </a:ext>
            </a:extLst>
          </p:cNvPr>
          <p:cNvSpPr/>
          <p:nvPr/>
        </p:nvSpPr>
        <p:spPr>
          <a:xfrm>
            <a:off x="1792339" y="3751845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31F0ABDE-0176-4047-7E5E-4FCB0B49C741}"/>
              </a:ext>
            </a:extLst>
          </p:cNvPr>
          <p:cNvSpPr/>
          <p:nvPr/>
        </p:nvSpPr>
        <p:spPr>
          <a:xfrm>
            <a:off x="549379" y="1883462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A65981-0940-9595-BE7E-87537F66E48E}"/>
              </a:ext>
            </a:extLst>
          </p:cNvPr>
          <p:cNvSpPr/>
          <p:nvPr/>
        </p:nvSpPr>
        <p:spPr>
          <a:xfrm>
            <a:off x="1792339" y="2501000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BF5345-CD19-2B9A-4542-FF222217F030}"/>
              </a:ext>
            </a:extLst>
          </p:cNvPr>
          <p:cNvSpPr/>
          <p:nvPr/>
        </p:nvSpPr>
        <p:spPr>
          <a:xfrm>
            <a:off x="1792339" y="1880921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0F9136-5488-DFBD-5BF9-4A8A3C0FA815}"/>
              </a:ext>
            </a:extLst>
          </p:cNvPr>
          <p:cNvSpPr/>
          <p:nvPr/>
        </p:nvSpPr>
        <p:spPr>
          <a:xfrm>
            <a:off x="1792339" y="1578689"/>
            <a:ext cx="5841604" cy="297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9A176B3-0944-DDF1-0E62-56FE18D53345}"/>
              </a:ext>
            </a:extLst>
          </p:cNvPr>
          <p:cNvSpPr/>
          <p:nvPr/>
        </p:nvSpPr>
        <p:spPr>
          <a:xfrm>
            <a:off x="7779773" y="1055718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CE92D90-AFDA-5F2E-10F6-9681A4FCB915}"/>
              </a:ext>
            </a:extLst>
          </p:cNvPr>
          <p:cNvSpPr/>
          <p:nvPr/>
        </p:nvSpPr>
        <p:spPr>
          <a:xfrm>
            <a:off x="7926585" y="1197006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2E43BDC-B8AA-1287-6859-96D5B906FDF0}"/>
              </a:ext>
            </a:extLst>
          </p:cNvPr>
          <p:cNvSpPr/>
          <p:nvPr/>
        </p:nvSpPr>
        <p:spPr>
          <a:xfrm>
            <a:off x="8102120" y="1186031"/>
            <a:ext cx="6972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 to </a:t>
            </a:r>
          </a:p>
          <a:p>
            <a:pPr algn="ctr"/>
            <a:r>
              <a:rPr lang="en-US" sz="1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5169F4A-8FE3-F7B8-C2EB-CEE9C0537959}"/>
              </a:ext>
            </a:extLst>
          </p:cNvPr>
          <p:cNvSpPr/>
          <p:nvPr/>
        </p:nvSpPr>
        <p:spPr>
          <a:xfrm>
            <a:off x="8022256" y="1538694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EB1C70F-23DE-6232-B995-A74DFEEAE780}"/>
              </a:ext>
            </a:extLst>
          </p:cNvPr>
          <p:cNvSpPr/>
          <p:nvPr/>
        </p:nvSpPr>
        <p:spPr>
          <a:xfrm>
            <a:off x="1792339" y="11851943"/>
            <a:ext cx="5841604" cy="940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A8E0F4A-C34C-2D0F-AC09-3173B5EB8F4C}"/>
              </a:ext>
            </a:extLst>
          </p:cNvPr>
          <p:cNvSpPr/>
          <p:nvPr/>
        </p:nvSpPr>
        <p:spPr>
          <a:xfrm>
            <a:off x="7256427" y="10875902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3558390-74F1-F370-93AB-D92DD80A1C4D}"/>
              </a:ext>
            </a:extLst>
          </p:cNvPr>
          <p:cNvSpPr/>
          <p:nvPr/>
        </p:nvSpPr>
        <p:spPr>
          <a:xfrm>
            <a:off x="7403239" y="11017190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B665A8E-BDC3-4E72-59A7-B4F7DD6567F8}"/>
              </a:ext>
            </a:extLst>
          </p:cNvPr>
          <p:cNvSpPr/>
          <p:nvPr/>
        </p:nvSpPr>
        <p:spPr>
          <a:xfrm>
            <a:off x="7588327" y="11051004"/>
            <a:ext cx="6310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 </a:t>
            </a:r>
          </a:p>
          <a:p>
            <a:pPr algn="ctr"/>
            <a:r>
              <a:rPr lang="en-US" sz="1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82B97F0-4EF7-C245-8BCB-F2ED691A44F2}"/>
              </a:ext>
            </a:extLst>
          </p:cNvPr>
          <p:cNvSpPr/>
          <p:nvPr/>
        </p:nvSpPr>
        <p:spPr>
          <a:xfrm>
            <a:off x="7524393" y="11391449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D1CC464-21FB-0B4F-92B1-EFD2C8ECDD63}"/>
              </a:ext>
            </a:extLst>
          </p:cNvPr>
          <p:cNvSpPr/>
          <p:nvPr/>
        </p:nvSpPr>
        <p:spPr>
          <a:xfrm>
            <a:off x="3956355" y="63129"/>
            <a:ext cx="5318274" cy="65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Intent: Spanish helps you to listen, understand and express yourself in the wider world.</a:t>
            </a:r>
            <a:endParaRPr lang="en-GB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F83F7E8-614B-B78D-8278-5686F0C52142}"/>
              </a:ext>
            </a:extLst>
          </p:cNvPr>
          <p:cNvCxnSpPr>
            <a:cxnSpLocks/>
          </p:cNvCxnSpPr>
          <p:nvPr/>
        </p:nvCxnSpPr>
        <p:spPr>
          <a:xfrm flipV="1">
            <a:off x="200025" y="5279209"/>
            <a:ext cx="253214" cy="121366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88642C9-FF6F-DC87-756B-A229BF917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194" y="11485465"/>
            <a:ext cx="1316850" cy="1316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92CD4F-1E83-8B63-DDFC-70E566C6C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4871">
            <a:off x="8264574" y="1988793"/>
            <a:ext cx="1316850" cy="1316850"/>
          </a:xfrm>
          <a:prstGeom prst="rect">
            <a:avLst/>
          </a:prstGeom>
        </p:spPr>
      </p:pic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62D6A6A-31CA-9EFD-5FD9-411B856748EA}"/>
              </a:ext>
            </a:extLst>
          </p:cNvPr>
          <p:cNvSpPr/>
          <p:nvPr/>
        </p:nvSpPr>
        <p:spPr>
          <a:xfrm rot="16200000">
            <a:off x="-879216" y="2597315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PHONICS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5D3CB89-0286-4414-E85A-39D9AC045F7D}"/>
              </a:ext>
            </a:extLst>
          </p:cNvPr>
          <p:cNvSpPr/>
          <p:nvPr/>
        </p:nvSpPr>
        <p:spPr>
          <a:xfrm rot="16200000">
            <a:off x="-879752" y="5462691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22074-37A3-09D4-D5E1-FDB71A394A1E}"/>
              </a:ext>
            </a:extLst>
          </p:cNvPr>
          <p:cNvSpPr/>
          <p:nvPr/>
        </p:nvSpPr>
        <p:spPr>
          <a:xfrm rot="16200000">
            <a:off x="-859661" y="8331803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GRAMMAR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721C87EC-898F-D4A6-7FA9-16453BD1335B}"/>
              </a:ext>
            </a:extLst>
          </p:cNvPr>
          <p:cNvSpPr/>
          <p:nvPr/>
        </p:nvSpPr>
        <p:spPr>
          <a:xfrm>
            <a:off x="2803073" y="10203824"/>
            <a:ext cx="3171686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err="1">
                <a:solidFill>
                  <a:prstClr val="black"/>
                </a:solidFill>
                <a:latin typeface="Calibri" panose="020F0502020204030204"/>
              </a:rPr>
              <a:t>Desconéctate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4E64A9EE-8D81-8972-008D-0FFDA5325DEF}"/>
              </a:ext>
            </a:extLst>
          </p:cNvPr>
          <p:cNvSpPr/>
          <p:nvPr/>
        </p:nvSpPr>
        <p:spPr>
          <a:xfrm>
            <a:off x="3205542" y="6432726"/>
            <a:ext cx="2055425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Mi </a:t>
            </a:r>
            <a:r>
              <a:rPr lang="en-GB" sz="2000" b="1" dirty="0" err="1">
                <a:solidFill>
                  <a:prstClr val="black"/>
                </a:solidFill>
                <a:latin typeface="Calibri" panose="020F0502020204030204"/>
              </a:rPr>
              <a:t>gente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048DD0F-B490-79A4-05CD-0E15880F0985}"/>
              </a:ext>
            </a:extLst>
          </p:cNvPr>
          <p:cNvSpPr/>
          <p:nvPr/>
        </p:nvSpPr>
        <p:spPr>
          <a:xfrm>
            <a:off x="3322896" y="8269887"/>
            <a:ext cx="2517473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3ADB11D-580F-3215-F38E-3002FD1A3880}"/>
              </a:ext>
            </a:extLst>
          </p:cNvPr>
          <p:cNvSpPr/>
          <p:nvPr/>
        </p:nvSpPr>
        <p:spPr>
          <a:xfrm>
            <a:off x="3926049" y="2908909"/>
            <a:ext cx="2323254" cy="688246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err="1">
                <a:solidFill>
                  <a:prstClr val="black"/>
                </a:solidFill>
                <a:latin typeface="Calibri" panose="020F0502020204030204"/>
              </a:rPr>
              <a:t>Ciudades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EFC00C9-47DB-1C73-99CF-31C0B9B94BE2}"/>
              </a:ext>
            </a:extLst>
          </p:cNvPr>
          <p:cNvSpPr/>
          <p:nvPr/>
        </p:nvSpPr>
        <p:spPr>
          <a:xfrm>
            <a:off x="1843151" y="11017190"/>
            <a:ext cx="2694116" cy="959520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Giving opinions about different holidays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98F60D8-936B-5676-B889-B85180521FEE}"/>
              </a:ext>
            </a:extLst>
          </p:cNvPr>
          <p:cNvSpPr/>
          <p:nvPr/>
        </p:nvSpPr>
        <p:spPr>
          <a:xfrm>
            <a:off x="337897" y="10159159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Describing past holidays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E8B7004-3535-BCB5-DB1C-627BA1D34FB3}"/>
              </a:ext>
            </a:extLst>
          </p:cNvPr>
          <p:cNvSpPr/>
          <p:nvPr/>
        </p:nvSpPr>
        <p:spPr>
          <a:xfrm>
            <a:off x="4893947" y="11048935"/>
            <a:ext cx="2492808" cy="856973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Talking about holiday activities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268EE4F-F515-BB37-63FA-17F3D693B859}"/>
              </a:ext>
            </a:extLst>
          </p:cNvPr>
          <p:cNvCxnSpPr>
            <a:cxnSpLocks/>
          </p:cNvCxnSpPr>
          <p:nvPr/>
        </p:nvCxnSpPr>
        <p:spPr>
          <a:xfrm flipH="1" flipV="1">
            <a:off x="5678964" y="10752307"/>
            <a:ext cx="312279" cy="38112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82F2D00-A29D-37EB-F05D-D06A8197E5C5}"/>
              </a:ext>
            </a:extLst>
          </p:cNvPr>
          <p:cNvCxnSpPr>
            <a:cxnSpLocks/>
            <a:stCxn id="73" idx="0"/>
          </p:cNvCxnSpPr>
          <p:nvPr/>
        </p:nvCxnSpPr>
        <p:spPr>
          <a:xfrm flipV="1">
            <a:off x="3190209" y="10719542"/>
            <a:ext cx="54821" cy="29764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DF0AA2F-206C-CDED-1EAD-9DE1A3D814A6}"/>
              </a:ext>
            </a:extLst>
          </p:cNvPr>
          <p:cNvCxnSpPr>
            <a:cxnSpLocks/>
          </p:cNvCxnSpPr>
          <p:nvPr/>
        </p:nvCxnSpPr>
        <p:spPr>
          <a:xfrm>
            <a:off x="1843151" y="10426447"/>
            <a:ext cx="1105014" cy="7047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56F6AD93-FB02-CCFC-6656-0C6400C081AD}"/>
              </a:ext>
            </a:extLst>
          </p:cNvPr>
          <p:cNvSpPr/>
          <p:nvPr/>
        </p:nvSpPr>
        <p:spPr>
          <a:xfrm>
            <a:off x="1345518" y="9278078"/>
            <a:ext cx="2364253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Saying what you study in  school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EA7DE07-4BC3-22FA-14A5-84D005C74D6A}"/>
              </a:ext>
            </a:extLst>
          </p:cNvPr>
          <p:cNvSpPr/>
          <p:nvPr/>
        </p:nvSpPr>
        <p:spPr>
          <a:xfrm>
            <a:off x="4641372" y="9245507"/>
            <a:ext cx="2364253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Giving opinions about uniform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70405D78-2DA2-7F78-0D0F-4F35E629AFAC}"/>
              </a:ext>
            </a:extLst>
          </p:cNvPr>
          <p:cNvSpPr/>
          <p:nvPr/>
        </p:nvSpPr>
        <p:spPr>
          <a:xfrm>
            <a:off x="7249343" y="9185312"/>
            <a:ext cx="2025285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Describing school facilities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2986806-56B3-0396-22D3-16F163A0E1DD}"/>
              </a:ext>
            </a:extLst>
          </p:cNvPr>
          <p:cNvSpPr/>
          <p:nvPr/>
        </p:nvSpPr>
        <p:spPr>
          <a:xfrm>
            <a:off x="7514955" y="8192131"/>
            <a:ext cx="2025285" cy="1005350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Giving opinions about school rules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0575B08-F8B4-4607-A5C2-A4CB9EF5B4CF}"/>
              </a:ext>
            </a:extLst>
          </p:cNvPr>
          <p:cNvCxnSpPr>
            <a:cxnSpLocks/>
          </p:cNvCxnSpPr>
          <p:nvPr/>
        </p:nvCxnSpPr>
        <p:spPr>
          <a:xfrm flipH="1" flipV="1">
            <a:off x="5742515" y="8425795"/>
            <a:ext cx="1891427" cy="14127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404598B-48C4-A663-7558-BFA93B785E98}"/>
              </a:ext>
            </a:extLst>
          </p:cNvPr>
          <p:cNvCxnSpPr>
            <a:cxnSpLocks/>
          </p:cNvCxnSpPr>
          <p:nvPr/>
        </p:nvCxnSpPr>
        <p:spPr>
          <a:xfrm flipH="1" flipV="1">
            <a:off x="5727645" y="8567067"/>
            <a:ext cx="2148216" cy="86457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A05EAB6-F502-1C99-0D75-22EA5853AF93}"/>
              </a:ext>
            </a:extLst>
          </p:cNvPr>
          <p:cNvCxnSpPr>
            <a:cxnSpLocks/>
          </p:cNvCxnSpPr>
          <p:nvPr/>
        </p:nvCxnSpPr>
        <p:spPr>
          <a:xfrm flipH="1" flipV="1">
            <a:off x="4975417" y="8950598"/>
            <a:ext cx="131203" cy="43805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7B3841CD-EA9E-39AF-CEA1-7FBA7E849146}"/>
              </a:ext>
            </a:extLst>
          </p:cNvPr>
          <p:cNvSpPr/>
          <p:nvPr/>
        </p:nvSpPr>
        <p:spPr>
          <a:xfrm>
            <a:off x="402923" y="11950532"/>
            <a:ext cx="7104986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Present, present continuous, past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preterite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perfect, imperfect, future and conditional tenses of regular and irregular verbs, questions, negatives, pronouns, adjectives and agreements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FD69AA2A-A912-0504-7CE8-D5E4B2E71BBE}"/>
              </a:ext>
            </a:extLst>
          </p:cNvPr>
          <p:cNvSpPr/>
          <p:nvPr/>
        </p:nvSpPr>
        <p:spPr>
          <a:xfrm>
            <a:off x="5141947" y="7385626"/>
            <a:ext cx="1838398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Talking about after school clubs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112E7E4-B5D9-D8E2-2003-5572C280A359}"/>
              </a:ext>
            </a:extLst>
          </p:cNvPr>
          <p:cNvSpPr/>
          <p:nvPr/>
        </p:nvSpPr>
        <p:spPr>
          <a:xfrm>
            <a:off x="7009261" y="7386173"/>
            <a:ext cx="1822832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 an exchange visit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F240186F-8B4E-BF8E-0BD2-C460F7F06771}"/>
              </a:ext>
            </a:extLst>
          </p:cNvPr>
          <p:cNvSpPr/>
          <p:nvPr/>
        </p:nvSpPr>
        <p:spPr>
          <a:xfrm>
            <a:off x="2744335" y="7313710"/>
            <a:ext cx="2433977" cy="823194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Describing your family members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0ECFC309-49EF-0119-07B7-1BD4D36066C1}"/>
              </a:ext>
            </a:extLst>
          </p:cNvPr>
          <p:cNvSpPr/>
          <p:nvPr/>
        </p:nvSpPr>
        <p:spPr>
          <a:xfrm>
            <a:off x="708892" y="6938827"/>
            <a:ext cx="2379972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1600" dirty="0">
                <a:solidFill>
                  <a:schemeClr val="tx1"/>
                </a:solidFill>
              </a:rPr>
              <a:t>Talking about relationships with family and friends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7B6D3CE-BA91-958C-D328-13DEDC56BFA5}"/>
              </a:ext>
            </a:extLst>
          </p:cNvPr>
          <p:cNvCxnSpPr>
            <a:cxnSpLocks/>
          </p:cNvCxnSpPr>
          <p:nvPr/>
        </p:nvCxnSpPr>
        <p:spPr>
          <a:xfrm flipH="1">
            <a:off x="5614421" y="7916201"/>
            <a:ext cx="1681242" cy="41280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ADAB14B-578A-E3E3-C332-5A5584698B4F}"/>
              </a:ext>
            </a:extLst>
          </p:cNvPr>
          <p:cNvCxnSpPr>
            <a:cxnSpLocks/>
            <a:stCxn id="96" idx="3"/>
          </p:cNvCxnSpPr>
          <p:nvPr/>
        </p:nvCxnSpPr>
        <p:spPr>
          <a:xfrm flipH="1">
            <a:off x="5223034" y="8010728"/>
            <a:ext cx="188140" cy="38961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014771F-9602-9FBF-64FC-FE9A44F8209A}"/>
              </a:ext>
            </a:extLst>
          </p:cNvPr>
          <p:cNvCxnSpPr>
            <a:cxnSpLocks/>
          </p:cNvCxnSpPr>
          <p:nvPr/>
        </p:nvCxnSpPr>
        <p:spPr>
          <a:xfrm flipH="1">
            <a:off x="4555128" y="7040593"/>
            <a:ext cx="132101" cy="36534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1F04DB66-0F07-DD03-6C9A-E1500F858677}"/>
              </a:ext>
            </a:extLst>
          </p:cNvPr>
          <p:cNvCxnSpPr>
            <a:cxnSpLocks/>
          </p:cNvCxnSpPr>
          <p:nvPr/>
        </p:nvCxnSpPr>
        <p:spPr>
          <a:xfrm flipH="1">
            <a:off x="2889044" y="6949437"/>
            <a:ext cx="339087" cy="23694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>
            <a:extLst>
              <a:ext uri="{FF2B5EF4-FFF2-40B4-BE49-F238E27FC236}">
                <a16:creationId xmlns:a16="http://schemas.microsoft.com/office/drawing/2014/main" id="{A3EEE2F0-1990-C970-749F-96305992D264}"/>
              </a:ext>
            </a:extLst>
          </p:cNvPr>
          <p:cNvSpPr/>
          <p:nvPr/>
        </p:nvSpPr>
        <p:spPr>
          <a:xfrm>
            <a:off x="6108252" y="5572745"/>
            <a:ext cx="2282182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Talking about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freetime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activites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A53E021D-3963-4BA4-28DC-75A51019CEE0}"/>
              </a:ext>
            </a:extLst>
          </p:cNvPr>
          <p:cNvSpPr/>
          <p:nvPr/>
        </p:nvSpPr>
        <p:spPr>
          <a:xfrm>
            <a:off x="7584864" y="4555169"/>
            <a:ext cx="1973890" cy="914059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Saying what you usually do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FDAAAFB7-D689-4118-10FD-EE33C97FB694}"/>
              </a:ext>
            </a:extLst>
          </p:cNvPr>
          <p:cNvSpPr/>
          <p:nvPr/>
        </p:nvSpPr>
        <p:spPr>
          <a:xfrm>
            <a:off x="6888586" y="3569072"/>
            <a:ext cx="2519054" cy="839401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Talking about  what sports you do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3969827F-D1A5-FD6F-D42B-4E50D81048CF}"/>
              </a:ext>
            </a:extLst>
          </p:cNvPr>
          <p:cNvSpPr/>
          <p:nvPr/>
        </p:nvSpPr>
        <p:spPr>
          <a:xfrm>
            <a:off x="4149674" y="3711156"/>
            <a:ext cx="2580824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Talking about tv, film and entertainment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D15C3D21-50A1-D089-F4FC-5B49648F0476}"/>
              </a:ext>
            </a:extLst>
          </p:cNvPr>
          <p:cNvSpPr/>
          <p:nvPr/>
        </p:nvSpPr>
        <p:spPr>
          <a:xfrm>
            <a:off x="1758072" y="3648230"/>
            <a:ext cx="2246064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Discussing role models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876E7F1-7934-2563-59F0-F6BA6C3E02F8}"/>
              </a:ext>
            </a:extLst>
          </p:cNvPr>
          <p:cNvSpPr/>
          <p:nvPr/>
        </p:nvSpPr>
        <p:spPr>
          <a:xfrm>
            <a:off x="1177356" y="1602336"/>
            <a:ext cx="2566803" cy="890421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 excursions and describing past visits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F7E76163-9F91-142A-917E-A3B4BDAF47C8}"/>
              </a:ext>
            </a:extLst>
          </p:cNvPr>
          <p:cNvSpPr/>
          <p:nvPr/>
        </p:nvSpPr>
        <p:spPr>
          <a:xfrm>
            <a:off x="3357502" y="4622480"/>
            <a:ext cx="2859687" cy="696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Intereses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influencias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75C67FA-6A87-CDF2-967D-19B726D16410}"/>
              </a:ext>
            </a:extLst>
          </p:cNvPr>
          <p:cNvCxnSpPr>
            <a:cxnSpLocks/>
          </p:cNvCxnSpPr>
          <p:nvPr/>
        </p:nvCxnSpPr>
        <p:spPr>
          <a:xfrm flipH="1">
            <a:off x="6245444" y="4956919"/>
            <a:ext cx="1431706" cy="9426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04515935-B06D-7E37-E654-A711073F3127}"/>
              </a:ext>
            </a:extLst>
          </p:cNvPr>
          <p:cNvCxnSpPr>
            <a:cxnSpLocks/>
          </p:cNvCxnSpPr>
          <p:nvPr/>
        </p:nvCxnSpPr>
        <p:spPr>
          <a:xfrm flipH="1">
            <a:off x="6168785" y="4067234"/>
            <a:ext cx="997086" cy="704877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FBCC7EA7-24A4-D262-0FE3-89FC39FDDF56}"/>
              </a:ext>
            </a:extLst>
          </p:cNvPr>
          <p:cNvCxnSpPr>
            <a:cxnSpLocks/>
          </p:cNvCxnSpPr>
          <p:nvPr/>
        </p:nvCxnSpPr>
        <p:spPr>
          <a:xfrm>
            <a:off x="5709185" y="4363648"/>
            <a:ext cx="40661" cy="29960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1A77C83-8CB1-CAC4-72DA-55C07C1D7ADF}"/>
              </a:ext>
            </a:extLst>
          </p:cNvPr>
          <p:cNvCxnSpPr>
            <a:cxnSpLocks/>
          </p:cNvCxnSpPr>
          <p:nvPr/>
        </p:nvCxnSpPr>
        <p:spPr>
          <a:xfrm flipH="1" flipV="1">
            <a:off x="6114730" y="5269225"/>
            <a:ext cx="420035" cy="53069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 139">
            <a:extLst>
              <a:ext uri="{FF2B5EF4-FFF2-40B4-BE49-F238E27FC236}">
                <a16:creationId xmlns:a16="http://schemas.microsoft.com/office/drawing/2014/main" id="{C390FA52-2B1A-EAF4-2520-E1BB66FF2D34}"/>
              </a:ext>
            </a:extLst>
          </p:cNvPr>
          <p:cNvSpPr/>
          <p:nvPr/>
        </p:nvSpPr>
        <p:spPr>
          <a:xfrm>
            <a:off x="808906" y="2701673"/>
            <a:ext cx="1863205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Describing town and region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ACAC422-C2F3-4D18-B8EB-DAB58904EAF8}"/>
              </a:ext>
            </a:extLst>
          </p:cNvPr>
          <p:cNvCxnSpPr>
            <a:cxnSpLocks/>
          </p:cNvCxnSpPr>
          <p:nvPr/>
        </p:nvCxnSpPr>
        <p:spPr>
          <a:xfrm>
            <a:off x="3447030" y="4298478"/>
            <a:ext cx="387967" cy="48624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04063AF-AF4F-4E80-8091-B1625BF3D31F}"/>
              </a:ext>
            </a:extLst>
          </p:cNvPr>
          <p:cNvCxnSpPr>
            <a:cxnSpLocks/>
            <a:endCxn id="72" idx="1"/>
          </p:cNvCxnSpPr>
          <p:nvPr/>
        </p:nvCxnSpPr>
        <p:spPr>
          <a:xfrm>
            <a:off x="2744335" y="3140053"/>
            <a:ext cx="1181714" cy="11297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60C95FB6-58DB-484C-894C-24C7BD8411A7}"/>
              </a:ext>
            </a:extLst>
          </p:cNvPr>
          <p:cNvCxnSpPr>
            <a:cxnSpLocks/>
          </p:cNvCxnSpPr>
          <p:nvPr/>
        </p:nvCxnSpPr>
        <p:spPr>
          <a:xfrm>
            <a:off x="2617017" y="2480768"/>
            <a:ext cx="1392919" cy="64548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7735024-42A5-ACE2-8C90-03B90E8B9F18}"/>
              </a:ext>
            </a:extLst>
          </p:cNvPr>
          <p:cNvCxnSpPr>
            <a:cxnSpLocks/>
          </p:cNvCxnSpPr>
          <p:nvPr/>
        </p:nvCxnSpPr>
        <p:spPr>
          <a:xfrm flipV="1">
            <a:off x="3190209" y="8898070"/>
            <a:ext cx="196112" cy="43525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>
            <a:extLst>
              <a:ext uri="{FF2B5EF4-FFF2-40B4-BE49-F238E27FC236}">
                <a16:creationId xmlns:a16="http://schemas.microsoft.com/office/drawing/2014/main" id="{7A2D8DDB-C116-4FE4-8B59-7885E8A09D39}"/>
              </a:ext>
            </a:extLst>
          </p:cNvPr>
          <p:cNvSpPr/>
          <p:nvPr/>
        </p:nvSpPr>
        <p:spPr>
          <a:xfrm>
            <a:off x="1412268" y="5433738"/>
            <a:ext cx="1962819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Saying how you use technology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5FFB035D-9C28-4DF5-BD1E-0879D120258A}"/>
              </a:ext>
            </a:extLst>
          </p:cNvPr>
          <p:cNvSpPr/>
          <p:nvPr/>
        </p:nvSpPr>
        <p:spPr>
          <a:xfrm>
            <a:off x="3918421" y="5461727"/>
            <a:ext cx="2055425" cy="801079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Talking about reading habits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0AA45083-DF28-4794-ACB8-3618740E82B4}"/>
              </a:ext>
            </a:extLst>
          </p:cNvPr>
          <p:cNvSpPr/>
          <p:nvPr/>
        </p:nvSpPr>
        <p:spPr>
          <a:xfrm>
            <a:off x="3952077" y="1604595"/>
            <a:ext cx="1970970" cy="1054367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Shopping for clothes and presents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7BA6269-9EA3-2A3D-C04D-EBDF09CDC578}"/>
              </a:ext>
            </a:extLst>
          </p:cNvPr>
          <p:cNvCxnSpPr>
            <a:cxnSpLocks/>
          </p:cNvCxnSpPr>
          <p:nvPr/>
        </p:nvCxnSpPr>
        <p:spPr>
          <a:xfrm>
            <a:off x="4754774" y="6189351"/>
            <a:ext cx="0" cy="380677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>
            <a:extLst>
              <a:ext uri="{FF2B5EF4-FFF2-40B4-BE49-F238E27FC236}">
                <a16:creationId xmlns:a16="http://schemas.microsoft.com/office/drawing/2014/main" id="{1B9B9705-27F2-4D59-86B8-12F81D705112}"/>
              </a:ext>
            </a:extLst>
          </p:cNvPr>
          <p:cNvSpPr/>
          <p:nvPr/>
        </p:nvSpPr>
        <p:spPr>
          <a:xfrm>
            <a:off x="5864485" y="1576417"/>
            <a:ext cx="2240033" cy="1054367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pros and cons of living in a town or the country</a:t>
            </a: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1831541F-8E0E-43C6-AEF9-98BEE5E41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3611" y="6369317"/>
            <a:ext cx="1374073" cy="916049"/>
          </a:xfrm>
          <a:prstGeom prst="rect">
            <a:avLst/>
          </a:prstGeom>
        </p:spPr>
      </p:pic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F02B4C3-EF28-4821-9AB1-59FF9EE93F77}"/>
              </a:ext>
            </a:extLst>
          </p:cNvPr>
          <p:cNvCxnSpPr>
            <a:cxnSpLocks/>
          </p:cNvCxnSpPr>
          <p:nvPr/>
        </p:nvCxnSpPr>
        <p:spPr>
          <a:xfrm flipH="1">
            <a:off x="4893947" y="2537381"/>
            <a:ext cx="9628" cy="53941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1F9484AD-BFE9-4487-B80C-F91E1CE8ED13}"/>
              </a:ext>
            </a:extLst>
          </p:cNvPr>
          <p:cNvCxnSpPr>
            <a:cxnSpLocks/>
          </p:cNvCxnSpPr>
          <p:nvPr/>
        </p:nvCxnSpPr>
        <p:spPr>
          <a:xfrm flipH="1">
            <a:off x="5853780" y="2421661"/>
            <a:ext cx="684252" cy="612237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BB121BD5-9EA4-4D83-B21B-70C324D19A9E}"/>
              </a:ext>
            </a:extLst>
          </p:cNvPr>
          <p:cNvCxnSpPr>
            <a:cxnSpLocks/>
          </p:cNvCxnSpPr>
          <p:nvPr/>
        </p:nvCxnSpPr>
        <p:spPr>
          <a:xfrm>
            <a:off x="2845256" y="6032804"/>
            <a:ext cx="512246" cy="530407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Graphic 100">
            <a:extLst>
              <a:ext uri="{FF2B5EF4-FFF2-40B4-BE49-F238E27FC236}">
                <a16:creationId xmlns:a16="http://schemas.microsoft.com/office/drawing/2014/main" id="{F7EDF907-238D-48C1-A540-D330FB0521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24787"/>
          <a:stretch/>
        </p:blipFill>
        <p:spPr>
          <a:xfrm>
            <a:off x="6114730" y="9857519"/>
            <a:ext cx="1487944" cy="1119132"/>
          </a:xfrm>
          <a:prstGeom prst="rect">
            <a:avLst/>
          </a:prstGeom>
        </p:spPr>
      </p:pic>
      <p:pic>
        <p:nvPicPr>
          <p:cNvPr id="106" name="Graphic 105">
            <a:extLst>
              <a:ext uri="{FF2B5EF4-FFF2-40B4-BE49-F238E27FC236}">
                <a16:creationId xmlns:a16="http://schemas.microsoft.com/office/drawing/2014/main" id="{2D954399-680E-4330-A5F2-8529E099EA3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21945"/>
          <a:stretch/>
        </p:blipFill>
        <p:spPr>
          <a:xfrm>
            <a:off x="-24792" y="11188321"/>
            <a:ext cx="936716" cy="731157"/>
          </a:xfrm>
          <a:prstGeom prst="rect">
            <a:avLst/>
          </a:prstGeom>
        </p:spPr>
      </p:pic>
      <p:pic>
        <p:nvPicPr>
          <p:cNvPr id="109" name="Graphic 108">
            <a:extLst>
              <a:ext uri="{FF2B5EF4-FFF2-40B4-BE49-F238E27FC236}">
                <a16:creationId xmlns:a16="http://schemas.microsoft.com/office/drawing/2014/main" id="{A139AF51-5EA2-43F6-B514-80DAFE06B89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20511"/>
          <a:stretch/>
        </p:blipFill>
        <p:spPr>
          <a:xfrm>
            <a:off x="931715" y="8160389"/>
            <a:ext cx="995705" cy="791474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268BC45A-9357-4F3A-885A-C4B6143887E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16957"/>
          <a:stretch/>
        </p:blipFill>
        <p:spPr>
          <a:xfrm>
            <a:off x="5744030" y="8779667"/>
            <a:ext cx="757278" cy="628864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47CF03CE-0871-4F78-8ECB-BB94AFD9318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b="16957"/>
          <a:stretch/>
        </p:blipFill>
        <p:spPr>
          <a:xfrm>
            <a:off x="1832319" y="8516912"/>
            <a:ext cx="839186" cy="696882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48E4FA53-EBEB-497B-A4BD-5E9F7B40874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b="23210"/>
          <a:stretch/>
        </p:blipFill>
        <p:spPr>
          <a:xfrm>
            <a:off x="2615879" y="8492672"/>
            <a:ext cx="778877" cy="598095"/>
          </a:xfrm>
          <a:prstGeom prst="rect">
            <a:avLst/>
          </a:prstGeom>
        </p:spPr>
      </p:pic>
      <p:pic>
        <p:nvPicPr>
          <p:cNvPr id="138" name="Graphic 137">
            <a:extLst>
              <a:ext uri="{FF2B5EF4-FFF2-40B4-BE49-F238E27FC236}">
                <a16:creationId xmlns:a16="http://schemas.microsoft.com/office/drawing/2014/main" id="{020E9788-2F92-45ED-BC78-A06685BA51E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b="32813"/>
          <a:stretch/>
        </p:blipFill>
        <p:spPr>
          <a:xfrm>
            <a:off x="6008001" y="6138768"/>
            <a:ext cx="1604396" cy="1077942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B359B47C-02FB-4C62-A000-8623C1882E2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185875" y="6382719"/>
            <a:ext cx="878439" cy="878439"/>
          </a:xfrm>
          <a:prstGeom prst="rect">
            <a:avLst/>
          </a:prstGeom>
        </p:spPr>
      </p:pic>
      <p:pic>
        <p:nvPicPr>
          <p:cNvPr id="102" name="Graphic 101">
            <a:extLst>
              <a:ext uri="{FF2B5EF4-FFF2-40B4-BE49-F238E27FC236}">
                <a16:creationId xmlns:a16="http://schemas.microsoft.com/office/drawing/2014/main" id="{1B9B75A0-1E81-4E5F-9A35-2EEB1DBAD5BE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t="-798" b="24805"/>
          <a:stretch/>
        </p:blipFill>
        <p:spPr>
          <a:xfrm>
            <a:off x="728852" y="4737105"/>
            <a:ext cx="1207182" cy="917375"/>
          </a:xfrm>
          <a:prstGeom prst="rect">
            <a:avLst/>
          </a:prstGeom>
        </p:spPr>
      </p:pic>
      <p:pic>
        <p:nvPicPr>
          <p:cNvPr id="116" name="Graphic 115">
            <a:extLst>
              <a:ext uri="{FF2B5EF4-FFF2-40B4-BE49-F238E27FC236}">
                <a16:creationId xmlns:a16="http://schemas.microsoft.com/office/drawing/2014/main" id="{2A14BC4E-4128-4E98-864D-1975A84370AF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b="21568"/>
          <a:stretch/>
        </p:blipFill>
        <p:spPr>
          <a:xfrm>
            <a:off x="2082398" y="4431260"/>
            <a:ext cx="1231789" cy="966114"/>
          </a:xfrm>
          <a:prstGeom prst="rect">
            <a:avLst/>
          </a:prstGeom>
        </p:spPr>
      </p:pic>
      <p:pic>
        <p:nvPicPr>
          <p:cNvPr id="141" name="Graphic 140">
            <a:extLst>
              <a:ext uri="{FF2B5EF4-FFF2-40B4-BE49-F238E27FC236}">
                <a16:creationId xmlns:a16="http://schemas.microsoft.com/office/drawing/2014/main" id="{BD125522-62FD-4C99-923C-9694F6717C12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 b="25311"/>
          <a:stretch/>
        </p:blipFill>
        <p:spPr>
          <a:xfrm>
            <a:off x="7307390" y="2649127"/>
            <a:ext cx="1091077" cy="814916"/>
          </a:xfrm>
          <a:prstGeom prst="rect">
            <a:avLst/>
          </a:prstGeom>
        </p:spPr>
      </p:pic>
      <p:pic>
        <p:nvPicPr>
          <p:cNvPr id="142" name="Graphic 141">
            <a:extLst>
              <a:ext uri="{FF2B5EF4-FFF2-40B4-BE49-F238E27FC236}">
                <a16:creationId xmlns:a16="http://schemas.microsoft.com/office/drawing/2014/main" id="{1757884E-5C64-4550-92E6-B9F64E2C8CE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b="21049"/>
          <a:stretch/>
        </p:blipFill>
        <p:spPr>
          <a:xfrm>
            <a:off x="6254685" y="2813224"/>
            <a:ext cx="1037267" cy="818935"/>
          </a:xfrm>
          <a:prstGeom prst="rect">
            <a:avLst/>
          </a:prstGeom>
        </p:spPr>
      </p:pic>
      <p:pic>
        <p:nvPicPr>
          <p:cNvPr id="146" name="Graphic 145">
            <a:extLst>
              <a:ext uri="{FF2B5EF4-FFF2-40B4-BE49-F238E27FC236}">
                <a16:creationId xmlns:a16="http://schemas.microsoft.com/office/drawing/2014/main" id="{152CE195-A111-485A-B94F-19A8C067BD7E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b="18624"/>
          <a:stretch/>
        </p:blipFill>
        <p:spPr>
          <a:xfrm>
            <a:off x="3494677" y="2474732"/>
            <a:ext cx="650499" cy="529349"/>
          </a:xfrm>
          <a:prstGeom prst="rect">
            <a:avLst/>
          </a:prstGeom>
        </p:spPr>
      </p:pic>
      <p:pic>
        <p:nvPicPr>
          <p:cNvPr id="151" name="Graphic 150">
            <a:extLst>
              <a:ext uri="{FF2B5EF4-FFF2-40B4-BE49-F238E27FC236}">
                <a16:creationId xmlns:a16="http://schemas.microsoft.com/office/drawing/2014/main" id="{C7E8766D-01C1-4650-98B4-0BFE4812C17A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b="32693"/>
          <a:stretch/>
        </p:blipFill>
        <p:spPr>
          <a:xfrm>
            <a:off x="6514511" y="4306447"/>
            <a:ext cx="970090" cy="652939"/>
          </a:xfrm>
          <a:prstGeom prst="rect">
            <a:avLst/>
          </a:prstGeom>
        </p:spPr>
      </p:pic>
      <p:pic>
        <p:nvPicPr>
          <p:cNvPr id="153" name="Graphic 152">
            <a:extLst>
              <a:ext uri="{FF2B5EF4-FFF2-40B4-BE49-F238E27FC236}">
                <a16:creationId xmlns:a16="http://schemas.microsoft.com/office/drawing/2014/main" id="{21EA4033-7A0C-4808-A08B-B30741DABA7B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 b="25605"/>
          <a:stretch/>
        </p:blipFill>
        <p:spPr>
          <a:xfrm>
            <a:off x="6481998" y="5054017"/>
            <a:ext cx="713341" cy="5306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D212B6-39B7-0148-521B-E04B174B07BE}"/>
              </a:ext>
            </a:extLst>
          </p:cNvPr>
          <p:cNvSpPr txBox="1"/>
          <p:nvPr/>
        </p:nvSpPr>
        <p:spPr>
          <a:xfrm>
            <a:off x="3804897" y="82382"/>
            <a:ext cx="581027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latin typeface="Century Gothic"/>
              </a:rPr>
              <a:t>Intent : Spanish helps you to listen, understand and express yourself in the wider world.</a:t>
            </a:r>
          </a:p>
        </p:txBody>
      </p:sp>
    </p:spTree>
    <p:extLst>
      <p:ext uri="{BB962C8B-B14F-4D97-AF65-F5344CB8AC3E}">
        <p14:creationId xmlns:p14="http://schemas.microsoft.com/office/powerpoint/2010/main" val="207738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8A84136ED8942A561FF580DF6D7DC" ma:contentTypeVersion="29" ma:contentTypeDescription="Create a new document." ma:contentTypeScope="" ma:versionID="5837b832177f442f6bd19425ae72ce88">
  <xsd:schema xmlns:xsd="http://www.w3.org/2001/XMLSchema" xmlns:xs="http://www.w3.org/2001/XMLSchema" xmlns:p="http://schemas.microsoft.com/office/2006/metadata/properties" xmlns:ns2="fffd47ec-e51b-4223-aeae-7bab8837b122" xmlns:ns3="8cc177de-db1a-43e7-b222-bfd2919e78ee" targetNamespace="http://schemas.microsoft.com/office/2006/metadata/properties" ma:root="true" ma:fieldsID="343a2da8a59841116067250a00cd6b61" ns2:_="" ns3:_="">
    <xsd:import namespace="fffd47ec-e51b-4223-aeae-7bab8837b122"/>
    <xsd:import namespace="8cc177de-db1a-43e7-b222-bfd2919e78ee"/>
    <xsd:element name="properties">
      <xsd:complexType>
        <xsd:sequence>
          <xsd:element name="documentManagement">
            <xsd:complexType>
              <xsd:all>
                <xsd:element ref="ns2:gd54307a85d94861b9d970c4bb8e038a" minOccurs="0"/>
                <xsd:element ref="ns2:TaxCatchAll" minOccurs="0"/>
                <xsd:element ref="ns2:m9f66158ab294139863b0fa21ee6e8c3" minOccurs="0"/>
                <xsd:element ref="ns2:d5241d407e4846ee8ed662a3b9a5b7a8" minOccurs="0"/>
                <xsd:element ref="ns2:gbae35c9135d4b4a80c11a3277c60831" minOccurs="0"/>
                <xsd:element ref="ns2:k96f967d3c1f4fd6be477f8f4705dadd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d47ec-e51b-4223-aeae-7bab8837b122" elementFormDefault="qualified">
    <xsd:import namespace="http://schemas.microsoft.com/office/2006/documentManagement/types"/>
    <xsd:import namespace="http://schemas.microsoft.com/office/infopath/2007/PartnerControls"/>
    <xsd:element name="gd54307a85d94861b9d970c4bb8e038a" ma:index="9" nillable="true" ma:taxonomy="true" ma:internalName="gd54307a85d94861b9d970c4bb8e038a" ma:taxonomyFieldName="Topic" ma:displayName="Topic" ma:fieldId="{0d54307a-85d9-4861-b9d9-70c4bb8e038a}" ma:sspId="33ee5d3d-11ab-4348-9068-b7106d0195bf" ma:termSetId="b016e2f5-e6b2-43d9-a7bf-221fa0eb47b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984e9e3a-5b7f-46d9-86b5-b5ca6b8ae5b6}" ma:internalName="TaxCatchAll" ma:showField="CatchAllData" ma:web="fffd47ec-e51b-4223-aeae-7bab8837b1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9f66158ab294139863b0fa21ee6e8c3" ma:index="12" nillable="true" ma:taxonomy="true" ma:internalName="m9f66158ab294139863b0fa21ee6e8c3" ma:taxonomyFieldName="Staff_x0020_Category" ma:displayName="Staff Category" ma:fieldId="{69f66158-ab29-4139-863b-0fa21ee6e8c3}" ma:sspId="33ee5d3d-11ab-4348-9068-b7106d0195bf" ma:termSetId="317db41d-4886-4578-9307-724266e3d3f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5241d407e4846ee8ed662a3b9a5b7a8" ma:index="14" nillable="true" ma:taxonomy="true" ma:internalName="d5241d407e4846ee8ed662a3b9a5b7a8" ma:taxonomyFieldName="Exam_x0020_Board" ma:displayName="Exam Board" ma:fieldId="{d5241d40-7e48-46ee-8ed6-62a3b9a5b7a8}" ma:sspId="33ee5d3d-11ab-4348-9068-b7106d0195bf" ma:termSetId="3b5fb27a-521f-4db8-a34c-1cc7714400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bae35c9135d4b4a80c11a3277c60831" ma:index="16" nillable="true" ma:taxonomy="true" ma:internalName="gbae35c9135d4b4a80c11a3277c60831" ma:taxonomyFieldName="Week" ma:displayName="Week" ma:fieldId="{0bae35c9-135d-4b4a-80c1-1a3277c60831}" ma:sspId="33ee5d3d-11ab-4348-9068-b7106d0195bf" ma:termSetId="e2bdff19-6a89-4119-a36f-bd62d26b72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96f967d3c1f4fd6be477f8f4705dadd" ma:index="18" nillable="true" ma:taxonomy="true" ma:internalName="k96f967d3c1f4fd6be477f8f4705dadd" ma:taxonomyFieldName="Term" ma:displayName="Term" ma:fieldId="{496f967d-3c1f-4fd6-be47-7f8f4705dadd}" ma:sspId="33ee5d3d-11ab-4348-9068-b7106d0195bf" ma:termSetId="ccaaa7e3-e71e-454c-9205-b20f1583bd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Spanish" ma:internalName="Curriculum_x0020_Subject">
      <xsd:simpleType>
        <xsd:restriction base="dms:Text"/>
      </xsd:simpleType>
    </xsd:element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c177de-db1a-43e7-b222-bfd2919e78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1" nillable="true" ma:displayName="Location" ma:internalName="MediaServiceLocation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rriculumSubject xmlns="fffd47ec-e51b-4223-aeae-7bab8837b122">Biology</CurriculumSubject>
    <KeyStage xmlns="fffd47ec-e51b-4223-aeae-7bab8837b122" xsi:nil="true"/>
    <Year xmlns="fffd47ec-e51b-4223-aeae-7bab8837b122" xsi:nil="true"/>
    <CustomTags xmlns="fffd47ec-e51b-4223-aeae-7bab8837b122" xsi:nil="true"/>
    <TaxCatchAll xmlns="fffd47ec-e51b-4223-aeae-7bab8837b122" xsi:nil="true"/>
    <PersonalIdentificationData xmlns="fffd47ec-e51b-4223-aeae-7bab8837b122" xsi:nil="true"/>
    <Lesson xmlns="fffd47ec-e51b-4223-aeae-7bab8837b122" xsi:nil="true"/>
    <d5241d407e4846ee8ed662a3b9a5b7a8 xmlns="fffd47ec-e51b-4223-aeae-7bab8837b122">
      <Terms xmlns="http://schemas.microsoft.com/office/infopath/2007/PartnerControls"/>
    </d5241d407e4846ee8ed662a3b9a5b7a8>
    <gbae35c9135d4b4a80c11a3277c60831 xmlns="fffd47ec-e51b-4223-aeae-7bab8837b122">
      <Terms xmlns="http://schemas.microsoft.com/office/infopath/2007/PartnerControls"/>
    </gbae35c9135d4b4a80c11a3277c60831>
    <k96f967d3c1f4fd6be477f8f4705dadd xmlns="fffd47ec-e51b-4223-aeae-7bab8837b122">
      <Terms xmlns="http://schemas.microsoft.com/office/infopath/2007/PartnerControls"/>
    </k96f967d3c1f4fd6be477f8f4705dadd>
    <gd54307a85d94861b9d970c4bb8e038a xmlns="fffd47ec-e51b-4223-aeae-7bab8837b122">
      <Terms xmlns="http://schemas.microsoft.com/office/infopath/2007/PartnerControls"/>
    </gd54307a85d94861b9d970c4bb8e038a>
    <m9f66158ab294139863b0fa21ee6e8c3 xmlns="fffd47ec-e51b-4223-aeae-7bab8837b122">
      <Terms xmlns="http://schemas.microsoft.com/office/infopath/2007/PartnerControls"/>
    </m9f66158ab294139863b0fa21ee6e8c3>
    <SharedWithUsers xmlns="fffd47ec-e51b-4223-aeae-7bab8837b122">
      <UserInfo>
        <DisplayName>Louise Francis</DisplayName>
        <AccountId>20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9156305-BE4B-47F0-9D4E-99ED666483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963DEB-0DBF-441A-851B-E6FBC01142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fd47ec-e51b-4223-aeae-7bab8837b122"/>
    <ds:schemaRef ds:uri="8cc177de-db1a-43e7-b222-bfd2919e78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B487D1-3759-4816-8F0F-F63E38C1BF4D}">
  <ds:schemaRefs>
    <ds:schemaRef ds:uri="http://schemas.openxmlformats.org/package/2006/metadata/core-properties"/>
    <ds:schemaRef ds:uri="http://purl.org/dc/elements/1.1/"/>
    <ds:schemaRef ds:uri="fffd47ec-e51b-4223-aeae-7bab8837b122"/>
    <ds:schemaRef ds:uri="http://www.w3.org/XML/1998/namespace"/>
    <ds:schemaRef ds:uri="http://purl.org/dc/dcmitype/"/>
    <ds:schemaRef ds:uri="http://schemas.microsoft.com/office/2006/documentManagement/types"/>
    <ds:schemaRef ds:uri="2dbf3b43-d426-4eb6-8025-191a001dd4d3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</TotalTime>
  <Words>1071</Words>
  <Application>Microsoft Office PowerPoint</Application>
  <PresentationFormat>A3 Paper (297x420 mm)</PresentationFormat>
  <Paragraphs>207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Warburton</dc:creator>
  <cp:lastModifiedBy>anthony crowther</cp:lastModifiedBy>
  <cp:revision>21</cp:revision>
  <cp:lastPrinted>2022-07-19T09:17:57Z</cp:lastPrinted>
  <dcterms:created xsi:type="dcterms:W3CDTF">2022-06-20T16:46:55Z</dcterms:created>
  <dcterms:modified xsi:type="dcterms:W3CDTF">2022-10-05T12:07:37Z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0x010100CBC8A84136ED8942A561FF580DF6D7DC</vt:lpwstr>
  </property>
  <property fmtid="{D5CDD505-2E9C-101B-9397-08002B2CF9AE}" pid="3" name="Staff Category">
    <vt:lpwstr/>
  </property>
  <property fmtid="{D5CDD505-2E9C-101B-9397-08002B2CF9AE}" pid="4" name="Topic">
    <vt:lpwstr/>
  </property>
  <property fmtid="{D5CDD505-2E9C-101B-9397-08002B2CF9AE}" pid="5" name="Term">
    <vt:lpwstr/>
  </property>
  <property fmtid="{D5CDD505-2E9C-101B-9397-08002B2CF9AE}" pid="6" name="Week">
    <vt:lpwstr/>
  </property>
  <property fmtid="{D5CDD505-2E9C-101B-9397-08002B2CF9AE}" pid="7" name="Exam Board">
    <vt:lpwstr/>
  </property>
</Properties>
</file>