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84" r:id="rId5"/>
    <p:sldId id="271" r:id="rId6"/>
    <p:sldId id="272" r:id="rId7"/>
    <p:sldId id="273" r:id="rId8"/>
    <p:sldId id="283" r:id="rId9"/>
    <p:sldId id="270" r:id="rId10"/>
    <p:sldId id="282" r:id="rId11"/>
    <p:sldId id="268" r:id="rId12"/>
    <p:sldId id="276" r:id="rId13"/>
    <p:sldId id="278" r:id="rId14"/>
    <p:sldId id="280" r:id="rId15"/>
    <p:sldId id="279" r:id="rId16"/>
    <p:sldId id="287" r:id="rId17"/>
    <p:sldId id="285" r:id="rId18"/>
    <p:sldId id="258" r:id="rId19"/>
    <p:sldId id="288" r:id="rId20"/>
  </p:sldIdLst>
  <p:sldSz cx="9601200" cy="12801600" type="A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CCFFCC"/>
    <a:srgbClr val="E4C1FF"/>
    <a:srgbClr val="1D68FF"/>
    <a:srgbClr val="152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333D8-C32E-2013-5C92-368E57A56ABE}" v="94" dt="2022-10-03T09:38:03.351"/>
    <p1510:client id="{47DF7531-848B-A5BB-F5A6-3664F0387007}" v="63" dt="2022-10-07T11:55:21.953"/>
    <p1510:client id="{596477CC-44A6-D747-46AD-D8E23000F617}" v="1" dt="2022-10-10T09:07:36.310"/>
    <p1510:client id="{6D4DC4BF-8315-44B3-A3D9-390E2A3CCE74}" v="311" dt="2022-09-06T13:56:53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Thomas" userId="S::rthomas@williambrookes.com::e888141e-14d2-4b8c-8e62-d3eddd55b5e9" providerId="AD" clId="Web-{043333D8-C32E-2013-5C92-368E57A56ABE}"/>
    <pc:docChg chg="modSld">
      <pc:chgData name="Russell Thomas" userId="S::rthomas@williambrookes.com::e888141e-14d2-4b8c-8e62-d3eddd55b5e9" providerId="AD" clId="Web-{043333D8-C32E-2013-5C92-368E57A56ABE}" dt="2022-10-03T09:38:03.351" v="91" actId="14100"/>
      <pc:docMkLst>
        <pc:docMk/>
      </pc:docMkLst>
      <pc:sldChg chg="modSp">
        <pc:chgData name="Russell Thomas" userId="S::rthomas@williambrookes.com::e888141e-14d2-4b8c-8e62-d3eddd55b5e9" providerId="AD" clId="Web-{043333D8-C32E-2013-5C92-368E57A56ABE}" dt="2022-10-03T09:38:03.351" v="91" actId="14100"/>
        <pc:sldMkLst>
          <pc:docMk/>
          <pc:sldMk cId="873356313" sldId="268"/>
        </pc:sldMkLst>
        <pc:spChg chg="mod">
          <ac:chgData name="Russell Thomas" userId="S::rthomas@williambrookes.com::e888141e-14d2-4b8c-8e62-d3eddd55b5e9" providerId="AD" clId="Web-{043333D8-C32E-2013-5C92-368E57A56ABE}" dt="2022-10-03T09:38:03.351" v="91" actId="14100"/>
          <ac:spMkLst>
            <pc:docMk/>
            <pc:sldMk cId="873356313" sldId="268"/>
            <ac:spMk id="105" creationId="{E990C854-41A4-3330-FC9E-602FDFA026E2}"/>
          </ac:spMkLst>
        </pc:spChg>
      </pc:sldChg>
      <pc:sldChg chg="modSp">
        <pc:chgData name="Russell Thomas" userId="S::rthomas@williambrookes.com::e888141e-14d2-4b8c-8e62-d3eddd55b5e9" providerId="AD" clId="Web-{043333D8-C32E-2013-5C92-368E57A56ABE}" dt="2022-10-03T09:37:14.145" v="82" actId="20577"/>
        <pc:sldMkLst>
          <pc:docMk/>
          <pc:sldMk cId="3785646007" sldId="280"/>
        </pc:sldMkLst>
        <pc:spChg chg="mod">
          <ac:chgData name="Russell Thomas" userId="S::rthomas@williambrookes.com::e888141e-14d2-4b8c-8e62-d3eddd55b5e9" providerId="AD" clId="Web-{043333D8-C32E-2013-5C92-368E57A56ABE}" dt="2022-10-03T09:37:14.145" v="82" actId="20577"/>
          <ac:spMkLst>
            <pc:docMk/>
            <pc:sldMk cId="3785646007" sldId="280"/>
            <ac:spMk id="105" creationId="{E990C854-41A4-3330-FC9E-602FDFA026E2}"/>
          </ac:spMkLst>
        </pc:spChg>
      </pc:sldChg>
    </pc:docChg>
  </pc:docChgLst>
  <pc:docChgLst>
    <pc:chgData name="Nicola Warburton" userId="d8570492-2b07-4627-9797-f7721708d1f1" providerId="ADAL" clId="{6D4DC4BF-8315-44B3-A3D9-390E2A3CCE74}"/>
    <pc:docChg chg="undo custSel modSld">
      <pc:chgData name="Nicola Warburton" userId="d8570492-2b07-4627-9797-f7721708d1f1" providerId="ADAL" clId="{6D4DC4BF-8315-44B3-A3D9-390E2A3CCE74}" dt="2022-09-06T13:56:53.745" v="318" actId="1076"/>
      <pc:docMkLst>
        <pc:docMk/>
      </pc:docMkLst>
      <pc:sldChg chg="modSp mod">
        <pc:chgData name="Nicola Warburton" userId="d8570492-2b07-4627-9797-f7721708d1f1" providerId="ADAL" clId="{6D4DC4BF-8315-44B3-A3D9-390E2A3CCE74}" dt="2022-09-06T13:29:43.002" v="228" actId="6549"/>
        <pc:sldMkLst>
          <pc:docMk/>
          <pc:sldMk cId="3373434823" sldId="270"/>
        </pc:sldMkLst>
        <pc:spChg chg="mod">
          <ac:chgData name="Nicola Warburton" userId="d8570492-2b07-4627-9797-f7721708d1f1" providerId="ADAL" clId="{6D4DC4BF-8315-44B3-A3D9-390E2A3CCE74}" dt="2022-09-06T13:29:43.002" v="228" actId="6549"/>
          <ac:spMkLst>
            <pc:docMk/>
            <pc:sldMk cId="3373434823" sldId="270"/>
            <ac:spMk id="98" creationId="{2E34DB54-41E1-2854-12C1-265914866377}"/>
          </ac:spMkLst>
        </pc:spChg>
      </pc:sldChg>
      <pc:sldChg chg="modSp mod">
        <pc:chgData name="Nicola Warburton" userId="d8570492-2b07-4627-9797-f7721708d1f1" providerId="ADAL" clId="{6D4DC4BF-8315-44B3-A3D9-390E2A3CCE74}" dt="2022-09-06T13:27:40.845" v="209" actId="20577"/>
        <pc:sldMkLst>
          <pc:docMk/>
          <pc:sldMk cId="811144273" sldId="271"/>
        </pc:sldMkLst>
        <pc:spChg chg="mod">
          <ac:chgData name="Nicola Warburton" userId="d8570492-2b07-4627-9797-f7721708d1f1" providerId="ADAL" clId="{6D4DC4BF-8315-44B3-A3D9-390E2A3CCE74}" dt="2022-09-06T13:27:40.845" v="209" actId="20577"/>
          <ac:spMkLst>
            <pc:docMk/>
            <pc:sldMk cId="811144273" sldId="271"/>
            <ac:spMk id="50" creationId="{6D1CC464-21FB-0B4F-92B1-EFD2C8ECDD63}"/>
          </ac:spMkLst>
        </pc:spChg>
      </pc:sldChg>
      <pc:sldChg chg="modSp mod">
        <pc:chgData name="Nicola Warburton" userId="d8570492-2b07-4627-9797-f7721708d1f1" providerId="ADAL" clId="{6D4DC4BF-8315-44B3-A3D9-390E2A3CCE74}" dt="2022-09-06T13:28:24.464" v="211"/>
        <pc:sldMkLst>
          <pc:docMk/>
          <pc:sldMk cId="3059717684" sldId="272"/>
        </pc:sldMkLst>
        <pc:spChg chg="mod">
          <ac:chgData name="Nicola Warburton" userId="d8570492-2b07-4627-9797-f7721708d1f1" providerId="ADAL" clId="{6D4DC4BF-8315-44B3-A3D9-390E2A3CCE74}" dt="2022-09-06T13:28:24.464" v="211"/>
          <ac:spMkLst>
            <pc:docMk/>
            <pc:sldMk cId="3059717684" sldId="272"/>
            <ac:spMk id="63" creationId="{C3C6C153-6605-CDB8-579D-6515D52469BC}"/>
          </ac:spMkLst>
        </pc:spChg>
      </pc:sldChg>
      <pc:sldChg chg="addSp delSp modSp mod">
        <pc:chgData name="Nicola Warburton" userId="d8570492-2b07-4627-9797-f7721708d1f1" providerId="ADAL" clId="{6D4DC4BF-8315-44B3-A3D9-390E2A3CCE74}" dt="2022-09-06T13:56:53.745" v="318" actId="1076"/>
        <pc:sldMkLst>
          <pc:docMk/>
          <pc:sldMk cId="2431467240" sldId="273"/>
        </pc:sldMkLst>
        <pc:spChg chg="add del mod">
          <ac:chgData name="Nicola Warburton" userId="d8570492-2b07-4627-9797-f7721708d1f1" providerId="ADAL" clId="{6D4DC4BF-8315-44B3-A3D9-390E2A3CCE74}" dt="2022-09-05T13:45:45.467" v="207" actId="478"/>
          <ac:spMkLst>
            <pc:docMk/>
            <pc:sldMk cId="2431467240" sldId="273"/>
            <ac:spMk id="33" creationId="{C37E11FF-CDC2-4B67-80AE-24038B1DC8B5}"/>
          </ac:spMkLst>
        </pc:spChg>
        <pc:spChg chg="mod">
          <ac:chgData name="Nicola Warburton" userId="d8570492-2b07-4627-9797-f7721708d1f1" providerId="ADAL" clId="{6D4DC4BF-8315-44B3-A3D9-390E2A3CCE74}" dt="2022-09-06T13:29:18.415" v="223" actId="14100"/>
          <ac:spMkLst>
            <pc:docMk/>
            <pc:sldMk cId="2431467240" sldId="273"/>
            <ac:spMk id="45" creationId="{3003A3B4-663C-38C8-48E3-99422CA6D378}"/>
          </ac:spMkLst>
        </pc:spChg>
        <pc:spChg chg="mod">
          <ac:chgData name="Nicola Warburton" userId="d8570492-2b07-4627-9797-f7721708d1f1" providerId="ADAL" clId="{6D4DC4BF-8315-44B3-A3D9-390E2A3CCE74}" dt="2022-09-06T13:54:29.527" v="314" actId="207"/>
          <ac:spMkLst>
            <pc:docMk/>
            <pc:sldMk cId="2431467240" sldId="273"/>
            <ac:spMk id="55" creationId="{8826E300-0924-36DE-E6D2-8030C38E51C3}"/>
          </ac:spMkLst>
        </pc:spChg>
        <pc:spChg chg="mod">
          <ac:chgData name="Nicola Warburton" userId="d8570492-2b07-4627-9797-f7721708d1f1" providerId="ADAL" clId="{6D4DC4BF-8315-44B3-A3D9-390E2A3CCE74}" dt="2022-09-06T13:54:37.563" v="317" actId="14100"/>
          <ac:spMkLst>
            <pc:docMk/>
            <pc:sldMk cId="2431467240" sldId="273"/>
            <ac:spMk id="56" creationId="{29EE76B1-9055-EF53-8C0E-E6C247651EC9}"/>
          </ac:spMkLst>
        </pc:spChg>
        <pc:spChg chg="mod">
          <ac:chgData name="Nicola Warburton" userId="d8570492-2b07-4627-9797-f7721708d1f1" providerId="ADAL" clId="{6D4DC4BF-8315-44B3-A3D9-390E2A3CCE74}" dt="2022-09-06T13:54:31.814" v="315" actId="404"/>
          <ac:spMkLst>
            <pc:docMk/>
            <pc:sldMk cId="2431467240" sldId="273"/>
            <ac:spMk id="59" creationId="{F925CCDA-9DFA-AA9B-3126-20B6F63B760C}"/>
          </ac:spMkLst>
        </pc:spChg>
        <pc:picChg chg="mod">
          <ac:chgData name="Nicola Warburton" userId="d8570492-2b07-4627-9797-f7721708d1f1" providerId="ADAL" clId="{6D4DC4BF-8315-44B3-A3D9-390E2A3CCE74}" dt="2022-09-06T13:56:53.745" v="318" actId="1076"/>
          <ac:picMkLst>
            <pc:docMk/>
            <pc:sldMk cId="2431467240" sldId="273"/>
            <ac:picMk id="32" creationId="{CD7B00A2-AA08-F15D-EE21-EF9828427BBC}"/>
          </ac:picMkLst>
        </pc:picChg>
      </pc:sldChg>
    </pc:docChg>
  </pc:docChgLst>
  <pc:docChgLst>
    <pc:chgData name="Russell Thomas" userId="S::rthomas@williambrookes.com::e888141e-14d2-4b8c-8e62-d3eddd55b5e9" providerId="AD" clId="Web-{47DF7531-848B-A5BB-F5A6-3664F0387007}"/>
    <pc:docChg chg="addSld delSld modSld">
      <pc:chgData name="Russell Thomas" userId="S::rthomas@williambrookes.com::e888141e-14d2-4b8c-8e62-d3eddd55b5e9" providerId="AD" clId="Web-{47DF7531-848B-A5BB-F5A6-3664F0387007}" dt="2022-10-07T11:55:21.953" v="61"/>
      <pc:docMkLst>
        <pc:docMk/>
      </pc:docMkLst>
      <pc:sldChg chg="del">
        <pc:chgData name="Russell Thomas" userId="S::rthomas@williambrookes.com::e888141e-14d2-4b8c-8e62-d3eddd55b5e9" providerId="AD" clId="Web-{47DF7531-848B-A5BB-F5A6-3664F0387007}" dt="2022-10-07T11:55:21.953" v="61"/>
        <pc:sldMkLst>
          <pc:docMk/>
          <pc:sldMk cId="3216714099" sldId="267"/>
        </pc:sldMkLst>
      </pc:sldChg>
      <pc:sldChg chg="addSp delSp modSp add replId">
        <pc:chgData name="Russell Thomas" userId="S::rthomas@williambrookes.com::e888141e-14d2-4b8c-8e62-d3eddd55b5e9" providerId="AD" clId="Web-{47DF7531-848B-A5BB-F5A6-3664F0387007}" dt="2022-10-07T11:54:32.546" v="60" actId="14100"/>
        <pc:sldMkLst>
          <pc:docMk/>
          <pc:sldMk cId="3317068105" sldId="288"/>
        </pc:sldMkLst>
        <pc:spChg chg="del">
          <ac:chgData name="Russell Thomas" userId="S::rthomas@williambrookes.com::e888141e-14d2-4b8c-8e62-d3eddd55b5e9" providerId="AD" clId="Web-{47DF7531-848B-A5BB-F5A6-3664F0387007}" dt="2022-10-07T11:53:55.920" v="14"/>
          <ac:spMkLst>
            <pc:docMk/>
            <pc:sldMk cId="3317068105" sldId="288"/>
            <ac:spMk id="6" creationId="{A5C4BEB3-D57A-EBD1-074E-3BDC6439198D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45"/>
          <ac:spMkLst>
            <pc:docMk/>
            <pc:sldMk cId="3317068105" sldId="288"/>
            <ac:spMk id="12" creationId="{D2D2A668-6402-8B0F-A811-6392ACD56318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44"/>
          <ac:spMkLst>
            <pc:docMk/>
            <pc:sldMk cId="3317068105" sldId="288"/>
            <ac:spMk id="15" creationId="{F16372DF-012F-F05B-A174-87268129321F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43"/>
          <ac:spMkLst>
            <pc:docMk/>
            <pc:sldMk cId="3317068105" sldId="288"/>
            <ac:spMk id="16" creationId="{68BDB67D-9857-0AC4-E39F-B3461B6BE767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42"/>
          <ac:spMkLst>
            <pc:docMk/>
            <pc:sldMk cId="3317068105" sldId="288"/>
            <ac:spMk id="19" creationId="{1D76E9A9-8B94-1C7E-E681-C53F2B18FD43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20" v="13"/>
          <ac:spMkLst>
            <pc:docMk/>
            <pc:sldMk cId="3317068105" sldId="288"/>
            <ac:spMk id="77" creationId="{E7A35385-2FA8-A57A-59FF-E6161CEB41EA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20" v="12"/>
          <ac:spMkLst>
            <pc:docMk/>
            <pc:sldMk cId="3317068105" sldId="288"/>
            <ac:spMk id="78" creationId="{64FCCB69-863A-BEA8-B1EF-5F0A0A0592CB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20" v="11"/>
          <ac:spMkLst>
            <pc:docMk/>
            <pc:sldMk cId="3317068105" sldId="288"/>
            <ac:spMk id="79" creationId="{5DEFC2B4-8C97-91B6-58C9-4DAB969D4261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20" v="10"/>
          <ac:spMkLst>
            <pc:docMk/>
            <pc:sldMk cId="3317068105" sldId="288"/>
            <ac:spMk id="83" creationId="{70BDD2FE-922A-A84F-E482-0D8DEDAF873E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20" v="9"/>
          <ac:spMkLst>
            <pc:docMk/>
            <pc:sldMk cId="3317068105" sldId="288"/>
            <ac:spMk id="84" creationId="{E461EF1A-42C7-2A5D-55E8-902B524CD699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20" v="8"/>
          <ac:spMkLst>
            <pc:docMk/>
            <pc:sldMk cId="3317068105" sldId="288"/>
            <ac:spMk id="85" creationId="{0757241A-97A4-97EA-33EC-7E7E5E0F72B5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20" v="7"/>
          <ac:spMkLst>
            <pc:docMk/>
            <pc:sldMk cId="3317068105" sldId="288"/>
            <ac:spMk id="86" creationId="{963D53CF-E822-CCFA-F4F9-B3AED8DAD06C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40"/>
          <ac:spMkLst>
            <pc:docMk/>
            <pc:sldMk cId="3317068105" sldId="288"/>
            <ac:spMk id="92" creationId="{D17C2B47-2953-329D-A180-7E713D7263FD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39"/>
          <ac:spMkLst>
            <pc:docMk/>
            <pc:sldMk cId="3317068105" sldId="288"/>
            <ac:spMk id="94" creationId="{3047CB3B-9DBD-5646-EFDA-6464923C1377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48"/>
          <ac:spMkLst>
            <pc:docMk/>
            <pc:sldMk cId="3317068105" sldId="288"/>
            <ac:spMk id="146" creationId="{ADDCAB3C-CDC6-3676-66DB-7CF45067AC52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47"/>
          <ac:spMkLst>
            <pc:docMk/>
            <pc:sldMk cId="3317068105" sldId="288"/>
            <ac:spMk id="147" creationId="{5A2240C2-F24B-AA13-F38E-91833C6A4A25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46"/>
          <ac:spMkLst>
            <pc:docMk/>
            <pc:sldMk cId="3317068105" sldId="288"/>
            <ac:spMk id="148" creationId="{C94B75A7-B902-8F15-355E-E020AF81A868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33"/>
          <ac:spMkLst>
            <pc:docMk/>
            <pc:sldMk cId="3317068105" sldId="288"/>
            <ac:spMk id="150" creationId="{7E022581-D79B-8CB3-35F0-27825056B98A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29"/>
          <ac:spMkLst>
            <pc:docMk/>
            <pc:sldMk cId="3317068105" sldId="288"/>
            <ac:spMk id="182" creationId="{8C2C1CA6-C98D-9919-B86A-EF8C7B25E369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28"/>
          <ac:spMkLst>
            <pc:docMk/>
            <pc:sldMk cId="3317068105" sldId="288"/>
            <ac:spMk id="183" creationId="{A37F8218-A786-7734-F5E4-BB2C59D3F2BB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27"/>
          <ac:spMkLst>
            <pc:docMk/>
            <pc:sldMk cId="3317068105" sldId="288"/>
            <ac:spMk id="184" creationId="{198AECE4-84B5-E827-797A-FC677630033E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19"/>
          <ac:spMkLst>
            <pc:docMk/>
            <pc:sldMk cId="3317068105" sldId="288"/>
            <ac:spMk id="185" creationId="{A94E9ED5-4869-12D3-879D-D9B23DCED52F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18"/>
          <ac:spMkLst>
            <pc:docMk/>
            <pc:sldMk cId="3317068105" sldId="288"/>
            <ac:spMk id="187" creationId="{FE54290F-3EDC-AB7B-5903-CE76F69BA511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26"/>
          <ac:spMkLst>
            <pc:docMk/>
            <pc:sldMk cId="3317068105" sldId="288"/>
            <ac:spMk id="189" creationId="{82ACD9A2-555B-738F-2753-C88CA40E5ACB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25"/>
          <ac:spMkLst>
            <pc:docMk/>
            <pc:sldMk cId="3317068105" sldId="288"/>
            <ac:spMk id="190" creationId="{BA7E4A52-075A-55C5-B7B5-6E7BFD9A749B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24"/>
          <ac:spMkLst>
            <pc:docMk/>
            <pc:sldMk cId="3317068105" sldId="288"/>
            <ac:spMk id="191" creationId="{D3555FBA-0545-C337-3F4B-B48333B8080A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23"/>
          <ac:spMkLst>
            <pc:docMk/>
            <pc:sldMk cId="3317068105" sldId="288"/>
            <ac:spMk id="193" creationId="{969E098A-8787-4B9B-0654-406B7451D074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21"/>
          <ac:spMkLst>
            <pc:docMk/>
            <pc:sldMk cId="3317068105" sldId="288"/>
            <ac:spMk id="199" creationId="{20AACD78-CFA6-E982-CDF3-284C7C4120C7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20"/>
          <ac:spMkLst>
            <pc:docMk/>
            <pc:sldMk cId="3317068105" sldId="288"/>
            <ac:spMk id="201" creationId="{93D08AF7-F691-6523-C3CC-7C329777E765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38"/>
          <ac:spMkLst>
            <pc:docMk/>
            <pc:sldMk cId="3317068105" sldId="288"/>
            <ac:spMk id="203" creationId="{BB1ECE75-194A-1C28-B3AC-FCDF8FB33CB6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37"/>
          <ac:spMkLst>
            <pc:docMk/>
            <pc:sldMk cId="3317068105" sldId="288"/>
            <ac:spMk id="212" creationId="{35551079-F725-4450-590B-85F97590C199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36"/>
          <ac:spMkLst>
            <pc:docMk/>
            <pc:sldMk cId="3317068105" sldId="288"/>
            <ac:spMk id="213" creationId="{1DE6A762-994B-F6D0-18AA-852B2D67E289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35"/>
          <ac:spMkLst>
            <pc:docMk/>
            <pc:sldMk cId="3317068105" sldId="288"/>
            <ac:spMk id="214" creationId="{00691645-0A56-9C4D-CD12-66163F6DF350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34"/>
          <ac:spMkLst>
            <pc:docMk/>
            <pc:sldMk cId="3317068105" sldId="288"/>
            <ac:spMk id="215" creationId="{0B7E5408-4769-E788-212E-53B319A0E01A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32"/>
          <ac:spMkLst>
            <pc:docMk/>
            <pc:sldMk cId="3317068105" sldId="288"/>
            <ac:spMk id="218" creationId="{92D38960-F40C-EDE1-C726-F287E1F28D14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31"/>
          <ac:spMkLst>
            <pc:docMk/>
            <pc:sldMk cId="3317068105" sldId="288"/>
            <ac:spMk id="219" creationId="{5A995878-A41C-6D31-43D9-20356B63CB23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51"/>
          <ac:spMkLst>
            <pc:docMk/>
            <pc:sldMk cId="3317068105" sldId="288"/>
            <ac:spMk id="227" creationId="{4C685962-6F7D-04E1-597D-0F18550B9D43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50"/>
          <ac:spMkLst>
            <pc:docMk/>
            <pc:sldMk cId="3317068105" sldId="288"/>
            <ac:spMk id="228" creationId="{457AA417-D69E-7E75-A2DF-5851788C6CB4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35" v="17"/>
          <ac:spMkLst>
            <pc:docMk/>
            <pc:sldMk cId="3317068105" sldId="288"/>
            <ac:spMk id="241" creationId="{E7B3A788-188E-E8E3-D2A0-3D1F2B49A16E}"/>
          </ac:spMkLst>
        </pc:spChg>
        <pc:spChg chg="del">
          <ac:chgData name="Russell Thomas" userId="S::rthomas@williambrookes.com::e888141e-14d2-4b8c-8e62-d3eddd55b5e9" providerId="AD" clId="Web-{47DF7531-848B-A5BB-F5A6-3664F0387007}" dt="2022-10-07T11:53:55.920" v="16"/>
          <ac:spMkLst>
            <pc:docMk/>
            <pc:sldMk cId="3317068105" sldId="288"/>
            <ac:spMk id="242" creationId="{13DCD283-0597-9286-54D4-D3A09716A9A6}"/>
          </ac:spMkLst>
        </pc:spChg>
        <pc:grpChg chg="del">
          <ac:chgData name="Russell Thomas" userId="S::rthomas@williambrookes.com::e888141e-14d2-4b8c-8e62-d3eddd55b5e9" providerId="AD" clId="Web-{47DF7531-848B-A5BB-F5A6-3664F0387007}" dt="2022-10-07T11:53:55.935" v="41"/>
          <ac:grpSpMkLst>
            <pc:docMk/>
            <pc:sldMk cId="3317068105" sldId="288"/>
            <ac:grpSpMk id="11" creationId="{3F4C07EC-0CC1-2807-2B7A-20664FB886A8}"/>
          </ac:grpSpMkLst>
        </pc:grpChg>
        <pc:grpChg chg="del">
          <ac:chgData name="Russell Thomas" userId="S::rthomas@williambrookes.com::e888141e-14d2-4b8c-8e62-d3eddd55b5e9" providerId="AD" clId="Web-{47DF7531-848B-A5BB-F5A6-3664F0387007}" dt="2022-10-07T11:53:55.935" v="30"/>
          <ac:grpSpMkLst>
            <pc:docMk/>
            <pc:sldMk cId="3317068105" sldId="288"/>
            <ac:grpSpMk id="14" creationId="{17D097AE-E047-2DF2-8863-7922BAB3D73A}"/>
          </ac:grpSpMkLst>
        </pc:grpChg>
        <pc:grpChg chg="del">
          <ac:chgData name="Russell Thomas" userId="S::rthomas@williambrookes.com::e888141e-14d2-4b8c-8e62-d3eddd55b5e9" providerId="AD" clId="Web-{47DF7531-848B-A5BB-F5A6-3664F0387007}" dt="2022-10-07T11:53:55.920" v="2"/>
          <ac:grpSpMkLst>
            <pc:docMk/>
            <pc:sldMk cId="3317068105" sldId="288"/>
            <ac:grpSpMk id="20" creationId="{0776B645-8FE6-5BCA-8DD6-5F215FCBB896}"/>
          </ac:grpSpMkLst>
        </pc:grpChg>
        <pc:grpChg chg="del">
          <ac:chgData name="Russell Thomas" userId="S::rthomas@williambrookes.com::e888141e-14d2-4b8c-8e62-d3eddd55b5e9" providerId="AD" clId="Web-{47DF7531-848B-A5BB-F5A6-3664F0387007}" dt="2022-10-07T11:53:55.920" v="1"/>
          <ac:grpSpMkLst>
            <pc:docMk/>
            <pc:sldMk cId="3317068105" sldId="288"/>
            <ac:grpSpMk id="26" creationId="{116FD8B8-4CF6-2680-7B06-68A7ABC98B50}"/>
          </ac:grpSpMkLst>
        </pc:grpChg>
        <pc:grpChg chg="del">
          <ac:chgData name="Russell Thomas" userId="S::rthomas@williambrookes.com::e888141e-14d2-4b8c-8e62-d3eddd55b5e9" providerId="AD" clId="Web-{47DF7531-848B-A5BB-F5A6-3664F0387007}" dt="2022-10-07T11:53:55.935" v="22"/>
          <ac:grpSpMkLst>
            <pc:docMk/>
            <pc:sldMk cId="3317068105" sldId="288"/>
            <ac:grpSpMk id="194" creationId="{4C15D4E4-E6B7-4423-B40B-BF5FD882B29C}"/>
          </ac:grpSpMkLst>
        </pc:grpChg>
        <pc:grpChg chg="del">
          <ac:chgData name="Russell Thomas" userId="S::rthomas@williambrookes.com::e888141e-14d2-4b8c-8e62-d3eddd55b5e9" providerId="AD" clId="Web-{47DF7531-848B-A5BB-F5A6-3664F0387007}" dt="2022-10-07T11:53:55.935" v="49"/>
          <ac:grpSpMkLst>
            <pc:docMk/>
            <pc:sldMk cId="3317068105" sldId="288"/>
            <ac:grpSpMk id="229" creationId="{9B87E566-0CF2-BF47-2BE5-F0C7553099D2}"/>
          </ac:grpSpMkLst>
        </pc:grpChg>
        <pc:grpChg chg="del">
          <ac:chgData name="Russell Thomas" userId="S::rthomas@williambrookes.com::e888141e-14d2-4b8c-8e62-d3eddd55b5e9" providerId="AD" clId="Web-{47DF7531-848B-A5BB-F5A6-3664F0387007}" dt="2022-10-07T11:53:55.920" v="15"/>
          <ac:grpSpMkLst>
            <pc:docMk/>
            <pc:sldMk cId="3317068105" sldId="288"/>
            <ac:grpSpMk id="243" creationId="{5283BB0A-E563-6740-C26A-81EF23F66FE1}"/>
          </ac:grpSpMkLst>
        </pc:grpChg>
        <pc:picChg chg="del">
          <ac:chgData name="Russell Thomas" userId="S::rthomas@williambrookes.com::e888141e-14d2-4b8c-8e62-d3eddd55b5e9" providerId="AD" clId="Web-{47DF7531-848B-A5BB-F5A6-3664F0387007}" dt="2022-10-07T11:54:16.045" v="55"/>
          <ac:picMkLst>
            <pc:docMk/>
            <pc:sldMk cId="3317068105" sldId="288"/>
            <ac:picMk id="13" creationId="{ED073F04-A6A8-AB6D-AAC1-47640D09A5B0}"/>
          </ac:picMkLst>
        </pc:picChg>
        <pc:picChg chg="add mod">
          <ac:chgData name="Russell Thomas" userId="S::rthomas@williambrookes.com::e888141e-14d2-4b8c-8e62-d3eddd55b5e9" providerId="AD" clId="Web-{47DF7531-848B-A5BB-F5A6-3664F0387007}" dt="2022-10-07T11:54:32.546" v="60" actId="14100"/>
          <ac:picMkLst>
            <pc:docMk/>
            <pc:sldMk cId="3317068105" sldId="288"/>
            <ac:picMk id="21" creationId="{51EB3A28-7AB6-7C6D-25D7-33A3528E4E99}"/>
          </ac:picMkLst>
        </pc:picChg>
        <pc:picChg chg="del">
          <ac:chgData name="Russell Thomas" userId="S::rthomas@williambrookes.com::e888141e-14d2-4b8c-8e62-d3eddd55b5e9" providerId="AD" clId="Web-{47DF7531-848B-A5BB-F5A6-3664F0387007}" dt="2022-10-07T11:54:18.389" v="56"/>
          <ac:picMkLst>
            <pc:docMk/>
            <pc:sldMk cId="3317068105" sldId="288"/>
            <ac:picMk id="22" creationId="{D5C0556E-62B3-67C5-88E4-C5F360721CA2}"/>
          </ac:picMkLst>
        </pc:picChg>
        <pc:picChg chg="del">
          <ac:chgData name="Russell Thomas" userId="S::rthomas@williambrookes.com::e888141e-14d2-4b8c-8e62-d3eddd55b5e9" providerId="AD" clId="Web-{47DF7531-848B-A5BB-F5A6-3664F0387007}" dt="2022-10-07T11:54:23.514" v="58"/>
          <ac:picMkLst>
            <pc:docMk/>
            <pc:sldMk cId="3317068105" sldId="288"/>
            <ac:picMk id="23" creationId="{C0FC2917-5A9D-0640-F784-004751FD59EA}"/>
          </ac:picMkLst>
        </pc:picChg>
        <pc:cxnChg chg="del">
          <ac:chgData name="Russell Thomas" userId="S::rthomas@williambrookes.com::e888141e-14d2-4b8c-8e62-d3eddd55b5e9" providerId="AD" clId="Web-{47DF7531-848B-A5BB-F5A6-3664F0387007}" dt="2022-10-07T11:53:55.920" v="6"/>
          <ac:cxnSpMkLst>
            <pc:docMk/>
            <pc:sldMk cId="3317068105" sldId="288"/>
            <ac:cxnSpMk id="18" creationId="{F7521880-E427-C839-D305-46774CCD129F}"/>
          </ac:cxnSpMkLst>
        </pc:cxnChg>
        <pc:cxnChg chg="del">
          <ac:chgData name="Russell Thomas" userId="S::rthomas@williambrookes.com::e888141e-14d2-4b8c-8e62-d3eddd55b5e9" providerId="AD" clId="Web-{47DF7531-848B-A5BB-F5A6-3664F0387007}" dt="2022-10-07T11:53:55.920" v="5"/>
          <ac:cxnSpMkLst>
            <pc:docMk/>
            <pc:sldMk cId="3317068105" sldId="288"/>
            <ac:cxnSpMk id="90" creationId="{8ABEF528-814D-AF29-CF02-2E8DD12D92EF}"/>
          </ac:cxnSpMkLst>
        </pc:cxnChg>
        <pc:cxnChg chg="del">
          <ac:chgData name="Russell Thomas" userId="S::rthomas@williambrookes.com::e888141e-14d2-4b8c-8e62-d3eddd55b5e9" providerId="AD" clId="Web-{47DF7531-848B-A5BB-F5A6-3664F0387007}" dt="2022-10-07T11:53:55.920" v="4"/>
          <ac:cxnSpMkLst>
            <pc:docMk/>
            <pc:sldMk cId="3317068105" sldId="288"/>
            <ac:cxnSpMk id="91" creationId="{818261F1-5285-011C-6FC5-6116F97B5B5E}"/>
          </ac:cxnSpMkLst>
        </pc:cxnChg>
        <pc:cxnChg chg="del">
          <ac:chgData name="Russell Thomas" userId="S::rthomas@williambrookes.com::e888141e-14d2-4b8c-8e62-d3eddd55b5e9" providerId="AD" clId="Web-{47DF7531-848B-A5BB-F5A6-3664F0387007}" dt="2022-10-07T11:53:55.920" v="3"/>
          <ac:cxnSpMkLst>
            <pc:docMk/>
            <pc:sldMk cId="3317068105" sldId="288"/>
            <ac:cxnSpMk id="96" creationId="{8DCAC9EA-B913-9CE5-3AD0-D9F4401B9772}"/>
          </ac:cxnSpMkLst>
        </pc:cxnChg>
      </pc:sldChg>
    </pc:docChg>
  </pc:docChgLst>
  <pc:docChgLst>
    <pc:chgData name="Judith Edge" userId="de30d57d-9a3b-4d73-809a-b4a3527cab2c" providerId="ADAL" clId="{AEFCF566-73F9-4A2C-8973-25C5D60C5B50}"/>
    <pc:docChg chg="undo redo custSel addSld delSld modSld sldOrd">
      <pc:chgData name="Judith Edge" userId="de30d57d-9a3b-4d73-809a-b4a3527cab2c" providerId="ADAL" clId="{AEFCF566-73F9-4A2C-8973-25C5D60C5B50}" dt="2022-09-05T18:46:20.954" v="3589" actId="1076"/>
      <pc:docMkLst>
        <pc:docMk/>
      </pc:docMkLst>
      <pc:sldChg chg="addSp modSp mod">
        <pc:chgData name="Judith Edge" userId="de30d57d-9a3b-4d73-809a-b4a3527cab2c" providerId="ADAL" clId="{AEFCF566-73F9-4A2C-8973-25C5D60C5B50}" dt="2022-09-05T18:46:20.954" v="3589" actId="1076"/>
        <pc:sldMkLst>
          <pc:docMk/>
          <pc:sldMk cId="3373434823" sldId="270"/>
        </pc:sldMkLst>
        <pc:spChg chg="mod">
          <ac:chgData name="Judith Edge" userId="de30d57d-9a3b-4d73-809a-b4a3527cab2c" providerId="ADAL" clId="{AEFCF566-73F9-4A2C-8973-25C5D60C5B50}" dt="2022-09-05T18:33:12.077" v="3401" actId="255"/>
          <ac:spMkLst>
            <pc:docMk/>
            <pc:sldMk cId="3373434823" sldId="270"/>
            <ac:spMk id="75" creationId="{379696BA-D375-A758-6809-590CBB8568EF}"/>
          </ac:spMkLst>
        </pc:spChg>
        <pc:spChg chg="mod">
          <ac:chgData name="Judith Edge" userId="de30d57d-9a3b-4d73-809a-b4a3527cab2c" providerId="ADAL" clId="{AEFCF566-73F9-4A2C-8973-25C5D60C5B50}" dt="2022-09-05T18:32:49.450" v="3399" actId="20577"/>
          <ac:spMkLst>
            <pc:docMk/>
            <pc:sldMk cId="3373434823" sldId="270"/>
            <ac:spMk id="82" creationId="{420C5852-2F51-B618-6E25-93756B20F831}"/>
          </ac:spMkLst>
        </pc:spChg>
        <pc:spChg chg="mod">
          <ac:chgData name="Judith Edge" userId="de30d57d-9a3b-4d73-809a-b4a3527cab2c" providerId="ADAL" clId="{AEFCF566-73F9-4A2C-8973-25C5D60C5B50}" dt="2022-09-05T18:40:58.674" v="3513" actId="1076"/>
          <ac:spMkLst>
            <pc:docMk/>
            <pc:sldMk cId="3373434823" sldId="270"/>
            <ac:spMk id="92" creationId="{D17C2B47-2953-329D-A180-7E713D7263FD}"/>
          </ac:spMkLst>
        </pc:spChg>
        <pc:spChg chg="mod">
          <ac:chgData name="Judith Edge" userId="de30d57d-9a3b-4d73-809a-b4a3527cab2c" providerId="ADAL" clId="{AEFCF566-73F9-4A2C-8973-25C5D60C5B50}" dt="2022-09-05T18:41:03.462" v="3514" actId="1076"/>
          <ac:spMkLst>
            <pc:docMk/>
            <pc:sldMk cId="3373434823" sldId="270"/>
            <ac:spMk id="93" creationId="{73019C59-62CE-F3A1-CCD3-75601F381C30}"/>
          </ac:spMkLst>
        </pc:spChg>
        <pc:spChg chg="mod">
          <ac:chgData name="Judith Edge" userId="de30d57d-9a3b-4d73-809a-b4a3527cab2c" providerId="ADAL" clId="{AEFCF566-73F9-4A2C-8973-25C5D60C5B50}" dt="2022-09-05T18:37:26.197" v="3459" actId="1076"/>
          <ac:spMkLst>
            <pc:docMk/>
            <pc:sldMk cId="3373434823" sldId="270"/>
            <ac:spMk id="121" creationId="{C10DBA44-6F7F-7D67-58D5-266329406844}"/>
          </ac:spMkLst>
        </pc:spChg>
        <pc:spChg chg="mod">
          <ac:chgData name="Judith Edge" userId="de30d57d-9a3b-4d73-809a-b4a3527cab2c" providerId="ADAL" clId="{AEFCF566-73F9-4A2C-8973-25C5D60C5B50}" dt="2022-09-05T18:34:44.200" v="3428" actId="6549"/>
          <ac:spMkLst>
            <pc:docMk/>
            <pc:sldMk cId="3373434823" sldId="270"/>
            <ac:spMk id="124" creationId="{0D82CBBC-FD89-C03A-92DA-5E9E511EFC80}"/>
          </ac:spMkLst>
        </pc:spChg>
        <pc:spChg chg="mod">
          <ac:chgData name="Judith Edge" userId="de30d57d-9a3b-4d73-809a-b4a3527cab2c" providerId="ADAL" clId="{AEFCF566-73F9-4A2C-8973-25C5D60C5B50}" dt="2022-09-05T18:38:04.802" v="3465" actId="255"/>
          <ac:spMkLst>
            <pc:docMk/>
            <pc:sldMk cId="3373434823" sldId="270"/>
            <ac:spMk id="126" creationId="{A990B3F3-C249-6CBF-0AFA-C2C6DA21C7E2}"/>
          </ac:spMkLst>
        </pc:spChg>
        <pc:spChg chg="mod">
          <ac:chgData name="Judith Edge" userId="de30d57d-9a3b-4d73-809a-b4a3527cab2c" providerId="ADAL" clId="{AEFCF566-73F9-4A2C-8973-25C5D60C5B50}" dt="2022-09-05T18:40:53.256" v="3511" actId="14100"/>
          <ac:spMkLst>
            <pc:docMk/>
            <pc:sldMk cId="3373434823" sldId="270"/>
            <ac:spMk id="132" creationId="{87A50C8B-CC0C-B0ED-25D9-2B97BD00E119}"/>
          </ac:spMkLst>
        </pc:spChg>
        <pc:spChg chg="mod">
          <ac:chgData name="Judith Edge" userId="de30d57d-9a3b-4d73-809a-b4a3527cab2c" providerId="ADAL" clId="{AEFCF566-73F9-4A2C-8973-25C5D60C5B50}" dt="2022-09-05T18:41:59.040" v="3526" actId="1076"/>
          <ac:spMkLst>
            <pc:docMk/>
            <pc:sldMk cId="3373434823" sldId="270"/>
            <ac:spMk id="134" creationId="{7A64550B-A5A0-159A-CA8D-9991561E2E63}"/>
          </ac:spMkLst>
        </pc:spChg>
        <pc:spChg chg="mod">
          <ac:chgData name="Judith Edge" userId="de30d57d-9a3b-4d73-809a-b4a3527cab2c" providerId="ADAL" clId="{AEFCF566-73F9-4A2C-8973-25C5D60C5B50}" dt="2022-09-05T18:41:37.889" v="3521" actId="14100"/>
          <ac:spMkLst>
            <pc:docMk/>
            <pc:sldMk cId="3373434823" sldId="270"/>
            <ac:spMk id="137" creationId="{CA020B4E-7702-B751-2507-9FFF48A89096}"/>
          </ac:spMkLst>
        </pc:spChg>
        <pc:spChg chg="mod">
          <ac:chgData name="Judith Edge" userId="de30d57d-9a3b-4d73-809a-b4a3527cab2c" providerId="ADAL" clId="{AEFCF566-73F9-4A2C-8973-25C5D60C5B50}" dt="2022-09-05T18:45:27.667" v="3580" actId="14100"/>
          <ac:spMkLst>
            <pc:docMk/>
            <pc:sldMk cId="3373434823" sldId="270"/>
            <ac:spMk id="144" creationId="{20544611-84F1-6A69-1543-196A8F5C71CF}"/>
          </ac:spMkLst>
        </pc:spChg>
        <pc:spChg chg="mod">
          <ac:chgData name="Judith Edge" userId="de30d57d-9a3b-4d73-809a-b4a3527cab2c" providerId="ADAL" clId="{AEFCF566-73F9-4A2C-8973-25C5D60C5B50}" dt="2022-09-05T18:45:21.692" v="3579" actId="14100"/>
          <ac:spMkLst>
            <pc:docMk/>
            <pc:sldMk cId="3373434823" sldId="270"/>
            <ac:spMk id="145" creationId="{30B74D97-14B8-404D-10F0-10FD7EB44677}"/>
          </ac:spMkLst>
        </pc:spChg>
        <pc:spChg chg="mod">
          <ac:chgData name="Judith Edge" userId="de30d57d-9a3b-4d73-809a-b4a3527cab2c" providerId="ADAL" clId="{AEFCF566-73F9-4A2C-8973-25C5D60C5B50}" dt="2022-09-05T18:45:07.331" v="3576" actId="1076"/>
          <ac:spMkLst>
            <pc:docMk/>
            <pc:sldMk cId="3373434823" sldId="270"/>
            <ac:spMk id="146" creationId="{8939B248-CFFB-1233-08FA-0DE6712F76EB}"/>
          </ac:spMkLst>
        </pc:spChg>
        <pc:picChg chg="add mod">
          <ac:chgData name="Judith Edge" userId="de30d57d-9a3b-4d73-809a-b4a3527cab2c" providerId="ADAL" clId="{AEFCF566-73F9-4A2C-8973-25C5D60C5B50}" dt="2022-09-05T18:32:36.889" v="3392" actId="1076"/>
          <ac:picMkLst>
            <pc:docMk/>
            <pc:sldMk cId="3373434823" sldId="270"/>
            <ac:picMk id="63" creationId="{FE494421-09C2-E62A-05C1-D49C2E2110A1}"/>
          </ac:picMkLst>
        </pc:picChg>
        <pc:picChg chg="add mod">
          <ac:chgData name="Judith Edge" userId="de30d57d-9a3b-4d73-809a-b4a3527cab2c" providerId="ADAL" clId="{AEFCF566-73F9-4A2C-8973-25C5D60C5B50}" dt="2022-09-05T18:33:50.103" v="3410" actId="1076"/>
          <ac:picMkLst>
            <pc:docMk/>
            <pc:sldMk cId="3373434823" sldId="270"/>
            <ac:picMk id="66" creationId="{AD71C052-9620-19A3-2EC6-00354605FC03}"/>
          </ac:picMkLst>
        </pc:picChg>
        <pc:picChg chg="add mod">
          <ac:chgData name="Judith Edge" userId="de30d57d-9a3b-4d73-809a-b4a3527cab2c" providerId="ADAL" clId="{AEFCF566-73F9-4A2C-8973-25C5D60C5B50}" dt="2022-09-05T18:34:18.990" v="3417" actId="1076"/>
          <ac:picMkLst>
            <pc:docMk/>
            <pc:sldMk cId="3373434823" sldId="270"/>
            <ac:picMk id="73" creationId="{3C443913-C245-93E8-EDAD-4C74AB783C32}"/>
          </ac:picMkLst>
        </pc:picChg>
        <pc:picChg chg="add mod">
          <ac:chgData name="Judith Edge" userId="de30d57d-9a3b-4d73-809a-b4a3527cab2c" providerId="ADAL" clId="{AEFCF566-73F9-4A2C-8973-25C5D60C5B50}" dt="2022-09-05T18:35:10.098" v="3433" actId="1076"/>
          <ac:picMkLst>
            <pc:docMk/>
            <pc:sldMk cId="3373434823" sldId="270"/>
            <ac:picMk id="99" creationId="{5383C1E6-A115-55E7-49AD-591521B85148}"/>
          </ac:picMkLst>
        </pc:picChg>
        <pc:picChg chg="add mod modCrop">
          <ac:chgData name="Judith Edge" userId="de30d57d-9a3b-4d73-809a-b4a3527cab2c" providerId="ADAL" clId="{AEFCF566-73F9-4A2C-8973-25C5D60C5B50}" dt="2022-09-05T18:36:23.463" v="3446" actId="1076"/>
          <ac:picMkLst>
            <pc:docMk/>
            <pc:sldMk cId="3373434823" sldId="270"/>
            <ac:picMk id="101" creationId="{3C85A64B-067D-CCAB-8D37-4D15EABB2A11}"/>
          </ac:picMkLst>
        </pc:picChg>
        <pc:picChg chg="add mod">
          <ac:chgData name="Judith Edge" userId="de30d57d-9a3b-4d73-809a-b4a3527cab2c" providerId="ADAL" clId="{AEFCF566-73F9-4A2C-8973-25C5D60C5B50}" dt="2022-09-05T18:37:39.001" v="3463" actId="1076"/>
          <ac:picMkLst>
            <pc:docMk/>
            <pc:sldMk cId="3373434823" sldId="270"/>
            <ac:picMk id="105" creationId="{579ECA9F-75FD-26AC-78CB-8B6C7C5E05AD}"/>
          </ac:picMkLst>
        </pc:picChg>
        <pc:picChg chg="add mod modCrop">
          <ac:chgData name="Judith Edge" userId="de30d57d-9a3b-4d73-809a-b4a3527cab2c" providerId="ADAL" clId="{AEFCF566-73F9-4A2C-8973-25C5D60C5B50}" dt="2022-09-05T18:37:37.420" v="3462" actId="1076"/>
          <ac:picMkLst>
            <pc:docMk/>
            <pc:sldMk cId="3373434823" sldId="270"/>
            <ac:picMk id="111" creationId="{B0CB3C17-99A3-31D0-4A00-D6C528CCD27E}"/>
          </ac:picMkLst>
        </pc:picChg>
        <pc:picChg chg="add mod">
          <ac:chgData name="Judith Edge" userId="de30d57d-9a3b-4d73-809a-b4a3527cab2c" providerId="ADAL" clId="{AEFCF566-73F9-4A2C-8973-25C5D60C5B50}" dt="2022-09-05T18:38:30.847" v="3473" actId="1076"/>
          <ac:picMkLst>
            <pc:docMk/>
            <pc:sldMk cId="3373434823" sldId="270"/>
            <ac:picMk id="117" creationId="{C5705D58-BA90-8A25-2375-3C4CED2ED91F}"/>
          </ac:picMkLst>
        </pc:picChg>
        <pc:picChg chg="add mod">
          <ac:chgData name="Judith Edge" userId="de30d57d-9a3b-4d73-809a-b4a3527cab2c" providerId="ADAL" clId="{AEFCF566-73F9-4A2C-8973-25C5D60C5B50}" dt="2022-09-05T18:38:59.376" v="3479" actId="1076"/>
          <ac:picMkLst>
            <pc:docMk/>
            <pc:sldMk cId="3373434823" sldId="270"/>
            <ac:picMk id="127" creationId="{AA972C21-91D6-D587-C105-E8721FCE7CA5}"/>
          </ac:picMkLst>
        </pc:picChg>
        <pc:picChg chg="add mod">
          <ac:chgData name="Judith Edge" userId="de30d57d-9a3b-4d73-809a-b4a3527cab2c" providerId="ADAL" clId="{AEFCF566-73F9-4A2C-8973-25C5D60C5B50}" dt="2022-09-05T18:42:48.007" v="3532" actId="1076"/>
          <ac:picMkLst>
            <pc:docMk/>
            <pc:sldMk cId="3373434823" sldId="270"/>
            <ac:picMk id="141" creationId="{5D458FBB-E8A8-37C2-1A07-9D2EBB28B640}"/>
          </ac:picMkLst>
        </pc:picChg>
        <pc:picChg chg="add mod">
          <ac:chgData name="Judith Edge" userId="de30d57d-9a3b-4d73-809a-b4a3527cab2c" providerId="ADAL" clId="{AEFCF566-73F9-4A2C-8973-25C5D60C5B50}" dt="2022-09-05T18:43:25.702" v="3538" actId="1076"/>
          <ac:picMkLst>
            <pc:docMk/>
            <pc:sldMk cId="3373434823" sldId="270"/>
            <ac:picMk id="143" creationId="{74BA0635-09FB-6F08-F382-21287F6D4968}"/>
          </ac:picMkLst>
        </pc:picChg>
        <pc:picChg chg="add mod">
          <ac:chgData name="Judith Edge" userId="de30d57d-9a3b-4d73-809a-b4a3527cab2c" providerId="ADAL" clId="{AEFCF566-73F9-4A2C-8973-25C5D60C5B50}" dt="2022-09-05T18:46:04.016" v="3585" actId="1076"/>
          <ac:picMkLst>
            <pc:docMk/>
            <pc:sldMk cId="3373434823" sldId="270"/>
            <ac:picMk id="154" creationId="{1DF96998-DC6D-1D3E-DD4C-50CBFFE0B0D3}"/>
          </ac:picMkLst>
        </pc:picChg>
        <pc:picChg chg="mod">
          <ac:chgData name="Judith Edge" userId="de30d57d-9a3b-4d73-809a-b4a3527cab2c" providerId="ADAL" clId="{AEFCF566-73F9-4A2C-8973-25C5D60C5B50}" dt="2022-09-05T18:40:43.837" v="3509" actId="1076"/>
          <ac:picMkLst>
            <pc:docMk/>
            <pc:sldMk cId="3373434823" sldId="270"/>
            <ac:picMk id="155" creationId="{815CD0B0-1C9F-1DD3-CEE3-BBD58B1276EC}"/>
          </ac:picMkLst>
        </pc:picChg>
        <pc:picChg chg="mod">
          <ac:chgData name="Judith Edge" userId="de30d57d-9a3b-4d73-809a-b4a3527cab2c" providerId="ADAL" clId="{AEFCF566-73F9-4A2C-8973-25C5D60C5B50}" dt="2022-09-05T18:45:14.919" v="3577" actId="1076"/>
          <ac:picMkLst>
            <pc:docMk/>
            <pc:sldMk cId="3373434823" sldId="270"/>
            <ac:picMk id="156" creationId="{401011AC-3EE6-98D9-8438-A9BA7EEF402C}"/>
          </ac:picMkLst>
        </pc:picChg>
        <pc:picChg chg="mod">
          <ac:chgData name="Judith Edge" userId="de30d57d-9a3b-4d73-809a-b4a3527cab2c" providerId="ADAL" clId="{AEFCF566-73F9-4A2C-8973-25C5D60C5B50}" dt="2022-09-05T18:41:55.738" v="3525" actId="1076"/>
          <ac:picMkLst>
            <pc:docMk/>
            <pc:sldMk cId="3373434823" sldId="270"/>
            <ac:picMk id="157" creationId="{04C62902-CDEE-91BD-0519-2DB565E32B6A}"/>
          </ac:picMkLst>
        </pc:picChg>
        <pc:picChg chg="mod">
          <ac:chgData name="Judith Edge" userId="de30d57d-9a3b-4d73-809a-b4a3527cab2c" providerId="ADAL" clId="{AEFCF566-73F9-4A2C-8973-25C5D60C5B50}" dt="2022-09-05T18:45:00.810" v="3575" actId="1076"/>
          <ac:picMkLst>
            <pc:docMk/>
            <pc:sldMk cId="3373434823" sldId="270"/>
            <ac:picMk id="158" creationId="{37BC55D6-81DB-C586-5243-8788AA7B31F2}"/>
          </ac:picMkLst>
        </pc:picChg>
        <pc:picChg chg="add mod">
          <ac:chgData name="Judith Edge" userId="de30d57d-9a3b-4d73-809a-b4a3527cab2c" providerId="ADAL" clId="{AEFCF566-73F9-4A2C-8973-25C5D60C5B50}" dt="2022-09-05T18:46:20.954" v="3589" actId="1076"/>
          <ac:picMkLst>
            <pc:docMk/>
            <pc:sldMk cId="3373434823" sldId="270"/>
            <ac:picMk id="167" creationId="{8BE744F6-7B02-7389-2572-FE8CFCE4C71E}"/>
          </ac:picMkLst>
        </pc:picChg>
        <pc:cxnChg chg="mod">
          <ac:chgData name="Judith Edge" userId="de30d57d-9a3b-4d73-809a-b4a3527cab2c" providerId="ADAL" clId="{AEFCF566-73F9-4A2C-8973-25C5D60C5B50}" dt="2022-09-05T18:36:02.719" v="3443" actId="14100"/>
          <ac:cxnSpMkLst>
            <pc:docMk/>
            <pc:sldMk cId="3373434823" sldId="270"/>
            <ac:cxnSpMk id="47" creationId="{53A0FAB7-A315-B166-7287-28D1B69480EF}"/>
          </ac:cxnSpMkLst>
        </pc:cxnChg>
        <pc:cxnChg chg="mod">
          <ac:chgData name="Judith Edge" userId="de30d57d-9a3b-4d73-809a-b4a3527cab2c" providerId="ADAL" clId="{AEFCF566-73F9-4A2C-8973-25C5D60C5B50}" dt="2022-09-05T18:32:23.696" v="3387" actId="14100"/>
          <ac:cxnSpMkLst>
            <pc:docMk/>
            <pc:sldMk cId="3373434823" sldId="270"/>
            <ac:cxnSpMk id="72" creationId="{7FE9B4E9-7CB9-810E-E1EB-79283DE88828}"/>
          </ac:cxnSpMkLst>
        </pc:cxnChg>
        <pc:cxnChg chg="mod">
          <ac:chgData name="Judith Edge" userId="de30d57d-9a3b-4d73-809a-b4a3527cab2c" providerId="ADAL" clId="{AEFCF566-73F9-4A2C-8973-25C5D60C5B50}" dt="2022-09-05T18:41:06.653" v="3515" actId="1076"/>
          <ac:cxnSpMkLst>
            <pc:docMk/>
            <pc:sldMk cId="3373434823" sldId="270"/>
            <ac:cxnSpMk id="104" creationId="{CA2918EC-F965-51F9-A582-89C4FCDB8173}"/>
          </ac:cxnSpMkLst>
        </pc:cxnChg>
        <pc:cxnChg chg="mod">
          <ac:chgData name="Judith Edge" userId="de30d57d-9a3b-4d73-809a-b4a3527cab2c" providerId="ADAL" clId="{AEFCF566-73F9-4A2C-8973-25C5D60C5B50}" dt="2022-09-05T18:45:16.799" v="3578" actId="1076"/>
          <ac:cxnSpMkLst>
            <pc:docMk/>
            <pc:sldMk cId="3373434823" sldId="270"/>
            <ac:cxnSpMk id="109" creationId="{AE2CDE27-C9FE-F1A6-D3A2-394B72E2FA9A}"/>
          </ac:cxnSpMkLst>
        </pc:cxnChg>
        <pc:cxnChg chg="mod">
          <ac:chgData name="Judith Edge" userId="de30d57d-9a3b-4d73-809a-b4a3527cab2c" providerId="ADAL" clId="{AEFCF566-73F9-4A2C-8973-25C5D60C5B50}" dt="2022-09-05T18:42:07.586" v="3528" actId="14100"/>
          <ac:cxnSpMkLst>
            <pc:docMk/>
            <pc:sldMk cId="3373434823" sldId="270"/>
            <ac:cxnSpMk id="135" creationId="{5CCE48F0-202F-2F6B-95BC-A6542C900BE9}"/>
          </ac:cxnSpMkLst>
        </pc:cxnChg>
        <pc:cxnChg chg="mod">
          <ac:chgData name="Judith Edge" userId="de30d57d-9a3b-4d73-809a-b4a3527cab2c" providerId="ADAL" clId="{AEFCF566-73F9-4A2C-8973-25C5D60C5B50}" dt="2022-09-05T18:45:39.951" v="3581" actId="1076"/>
          <ac:cxnSpMkLst>
            <pc:docMk/>
            <pc:sldMk cId="3373434823" sldId="270"/>
            <ac:cxnSpMk id="151" creationId="{C05EBF5F-7CD7-6070-265A-5D77C4F79BFE}"/>
          </ac:cxnSpMkLst>
        </pc:cxnChg>
      </pc:sldChg>
      <pc:sldChg chg="addSp modSp mod">
        <pc:chgData name="Judith Edge" userId="de30d57d-9a3b-4d73-809a-b4a3527cab2c" providerId="ADAL" clId="{AEFCF566-73F9-4A2C-8973-25C5D60C5B50}" dt="2022-09-05T18:39:18.009" v="3480" actId="20577"/>
        <pc:sldMkLst>
          <pc:docMk/>
          <pc:sldMk cId="811144273" sldId="271"/>
        </pc:sldMkLst>
        <pc:spChg chg="mod">
          <ac:chgData name="Judith Edge" userId="de30d57d-9a3b-4d73-809a-b4a3527cab2c" providerId="ADAL" clId="{AEFCF566-73F9-4A2C-8973-25C5D60C5B50}" dt="2022-09-05T18:39:18.009" v="3480" actId="20577"/>
          <ac:spMkLst>
            <pc:docMk/>
            <pc:sldMk cId="811144273" sldId="271"/>
            <ac:spMk id="34" creationId="{4582701F-79F2-09EE-E56F-C72241B3BF3A}"/>
          </ac:spMkLst>
        </pc:spChg>
        <pc:spChg chg="mod">
          <ac:chgData name="Judith Edge" userId="de30d57d-9a3b-4d73-809a-b4a3527cab2c" providerId="ADAL" clId="{AEFCF566-73F9-4A2C-8973-25C5D60C5B50}" dt="2022-09-05T17:08:08.200" v="1391" actId="20577"/>
          <ac:spMkLst>
            <pc:docMk/>
            <pc:sldMk cId="811144273" sldId="271"/>
            <ac:spMk id="56" creationId="{131379DE-5658-0577-E3E4-981A8BD21486}"/>
          </ac:spMkLst>
        </pc:spChg>
        <pc:picChg chg="add mod modCrop">
          <ac:chgData name="Judith Edge" userId="de30d57d-9a3b-4d73-809a-b4a3527cab2c" providerId="ADAL" clId="{AEFCF566-73F9-4A2C-8973-25C5D60C5B50}" dt="2022-09-05T17:04:04.661" v="1209" actId="1076"/>
          <ac:picMkLst>
            <pc:docMk/>
            <pc:sldMk cId="811144273" sldId="271"/>
            <ac:picMk id="43" creationId="{368C664E-D085-48EC-0102-FA66E55AA7FA}"/>
          </ac:picMkLst>
        </pc:picChg>
        <pc:picChg chg="add mod">
          <ac:chgData name="Judith Edge" userId="de30d57d-9a3b-4d73-809a-b4a3527cab2c" providerId="ADAL" clId="{AEFCF566-73F9-4A2C-8973-25C5D60C5B50}" dt="2022-09-05T17:05:02.500" v="1212" actId="1076"/>
          <ac:picMkLst>
            <pc:docMk/>
            <pc:sldMk cId="811144273" sldId="271"/>
            <ac:picMk id="60" creationId="{883DC872-9FC7-644F-C6C6-39E4915ABEA1}"/>
          </ac:picMkLst>
        </pc:picChg>
        <pc:picChg chg="add mod modCrop">
          <ac:chgData name="Judith Edge" userId="de30d57d-9a3b-4d73-809a-b4a3527cab2c" providerId="ADAL" clId="{AEFCF566-73F9-4A2C-8973-25C5D60C5B50}" dt="2022-09-05T17:08:18.215" v="1392" actId="1076"/>
          <ac:picMkLst>
            <pc:docMk/>
            <pc:sldMk cId="811144273" sldId="271"/>
            <ac:picMk id="67" creationId="{26A9D159-5715-082F-6B04-5E2DC6B8DBD1}"/>
          </ac:picMkLst>
        </pc:picChg>
        <pc:picChg chg="add mod">
          <ac:chgData name="Judith Edge" userId="de30d57d-9a3b-4d73-809a-b4a3527cab2c" providerId="ADAL" clId="{AEFCF566-73F9-4A2C-8973-25C5D60C5B50}" dt="2022-09-05T17:09:19.368" v="1400" actId="14100"/>
          <ac:picMkLst>
            <pc:docMk/>
            <pc:sldMk cId="811144273" sldId="271"/>
            <ac:picMk id="70" creationId="{EB3DE0CD-8A17-1BE6-A1AA-2E0FF1239081}"/>
          </ac:picMkLst>
        </pc:picChg>
      </pc:sldChg>
      <pc:sldChg chg="addSp delSp modSp mod">
        <pc:chgData name="Judith Edge" userId="de30d57d-9a3b-4d73-809a-b4a3527cab2c" providerId="ADAL" clId="{AEFCF566-73F9-4A2C-8973-25C5D60C5B50}" dt="2022-09-05T16:43:09.949" v="1007" actId="1076"/>
        <pc:sldMkLst>
          <pc:docMk/>
          <pc:sldMk cId="3059717684" sldId="272"/>
        </pc:sldMkLst>
        <pc:spChg chg="mod">
          <ac:chgData name="Judith Edge" userId="de30d57d-9a3b-4d73-809a-b4a3527cab2c" providerId="ADAL" clId="{AEFCF566-73F9-4A2C-8973-25C5D60C5B50}" dt="2022-09-05T16:33:37.095" v="411" actId="20577"/>
          <ac:spMkLst>
            <pc:docMk/>
            <pc:sldMk cId="3059717684" sldId="272"/>
            <ac:spMk id="45" creationId="{63590748-D13C-BD53-7F65-34562C21DDD8}"/>
          </ac:spMkLst>
        </pc:spChg>
        <pc:spChg chg="mod">
          <ac:chgData name="Judith Edge" userId="de30d57d-9a3b-4d73-809a-b4a3527cab2c" providerId="ADAL" clId="{AEFCF566-73F9-4A2C-8973-25C5D60C5B50}" dt="2022-09-05T16:41:43.397" v="1000" actId="20577"/>
          <ac:spMkLst>
            <pc:docMk/>
            <pc:sldMk cId="3059717684" sldId="272"/>
            <ac:spMk id="65" creationId="{5472705A-E2D7-8573-B8D0-96AB5D7B90E0}"/>
          </ac:spMkLst>
        </pc:spChg>
        <pc:spChg chg="mod">
          <ac:chgData name="Judith Edge" userId="de30d57d-9a3b-4d73-809a-b4a3527cab2c" providerId="ADAL" clId="{AEFCF566-73F9-4A2C-8973-25C5D60C5B50}" dt="2022-09-05T16:31:09.091" v="388" actId="20577"/>
          <ac:spMkLst>
            <pc:docMk/>
            <pc:sldMk cId="3059717684" sldId="272"/>
            <ac:spMk id="73" creationId="{943521AE-2AF4-CD63-B05E-53EBDF50601D}"/>
          </ac:spMkLst>
        </pc:spChg>
        <pc:picChg chg="add mod modCrop">
          <ac:chgData name="Judith Edge" userId="de30d57d-9a3b-4d73-809a-b4a3527cab2c" providerId="ADAL" clId="{AEFCF566-73F9-4A2C-8973-25C5D60C5B50}" dt="2022-09-05T16:29:58.331" v="301" actId="1076"/>
          <ac:picMkLst>
            <pc:docMk/>
            <pc:sldMk cId="3059717684" sldId="272"/>
            <ac:picMk id="36" creationId="{B18FB9A4-6C4C-45AE-B474-C21BD9E6F015}"/>
          </ac:picMkLst>
        </pc:picChg>
        <pc:picChg chg="add mod modCrop">
          <ac:chgData name="Judith Edge" userId="de30d57d-9a3b-4d73-809a-b4a3527cab2c" providerId="ADAL" clId="{AEFCF566-73F9-4A2C-8973-25C5D60C5B50}" dt="2022-09-05T16:33:11.801" v="404" actId="732"/>
          <ac:picMkLst>
            <pc:docMk/>
            <pc:sldMk cId="3059717684" sldId="272"/>
            <ac:picMk id="40" creationId="{FDB48C0C-C329-0D54-66AA-11A031CE7636}"/>
          </ac:picMkLst>
        </pc:picChg>
        <pc:picChg chg="add mod modCrop">
          <ac:chgData name="Judith Edge" userId="de30d57d-9a3b-4d73-809a-b4a3527cab2c" providerId="ADAL" clId="{AEFCF566-73F9-4A2C-8973-25C5D60C5B50}" dt="2022-09-05T16:33:01.735" v="403" actId="1076"/>
          <ac:picMkLst>
            <pc:docMk/>
            <pc:sldMk cId="3059717684" sldId="272"/>
            <ac:picMk id="44" creationId="{EA0363DD-3574-7426-F6D2-645A3309712B}"/>
          </ac:picMkLst>
        </pc:picChg>
        <pc:picChg chg="add mod modCrop">
          <ac:chgData name="Judith Edge" userId="de30d57d-9a3b-4d73-809a-b4a3527cab2c" providerId="ADAL" clId="{AEFCF566-73F9-4A2C-8973-25C5D60C5B50}" dt="2022-09-05T16:34:03.280" v="415" actId="1076"/>
          <ac:picMkLst>
            <pc:docMk/>
            <pc:sldMk cId="3059717684" sldId="272"/>
            <ac:picMk id="86" creationId="{B13A12A7-D33B-9AAE-76F0-B855BFB43A29}"/>
          </ac:picMkLst>
        </pc:picChg>
        <pc:picChg chg="add del mod modCrop">
          <ac:chgData name="Judith Edge" userId="de30d57d-9a3b-4d73-809a-b4a3527cab2c" providerId="ADAL" clId="{AEFCF566-73F9-4A2C-8973-25C5D60C5B50}" dt="2022-09-05T16:40:21.990" v="989" actId="478"/>
          <ac:picMkLst>
            <pc:docMk/>
            <pc:sldMk cId="3059717684" sldId="272"/>
            <ac:picMk id="87" creationId="{7D3BED7F-46E0-70FD-D456-8156409E3D88}"/>
          </ac:picMkLst>
        </pc:picChg>
        <pc:picChg chg="add mod modCrop">
          <ac:chgData name="Judith Edge" userId="de30d57d-9a3b-4d73-809a-b4a3527cab2c" providerId="ADAL" clId="{AEFCF566-73F9-4A2C-8973-25C5D60C5B50}" dt="2022-09-05T16:41:48.809" v="1001" actId="1076"/>
          <ac:picMkLst>
            <pc:docMk/>
            <pc:sldMk cId="3059717684" sldId="272"/>
            <ac:picMk id="88" creationId="{BCAF936F-6FA6-D5E5-8833-F5A79BCFE7E9}"/>
          </ac:picMkLst>
        </pc:picChg>
        <pc:picChg chg="add mod modCrop">
          <ac:chgData name="Judith Edge" userId="de30d57d-9a3b-4d73-809a-b4a3527cab2c" providerId="ADAL" clId="{AEFCF566-73F9-4A2C-8973-25C5D60C5B50}" dt="2022-09-05T16:43:09.949" v="1007" actId="1076"/>
          <ac:picMkLst>
            <pc:docMk/>
            <pc:sldMk cId="3059717684" sldId="272"/>
            <ac:picMk id="89" creationId="{E0904114-BB1E-5E7E-F535-E08B18ED7C23}"/>
          </ac:picMkLst>
        </pc:picChg>
      </pc:sldChg>
      <pc:sldChg chg="addSp modSp mod">
        <pc:chgData name="Judith Edge" userId="de30d57d-9a3b-4d73-809a-b4a3527cab2c" providerId="ADAL" clId="{AEFCF566-73F9-4A2C-8973-25C5D60C5B50}" dt="2022-09-05T16:21:44.127" v="210" actId="1076"/>
        <pc:sldMkLst>
          <pc:docMk/>
          <pc:sldMk cId="2431467240" sldId="273"/>
        </pc:sldMkLst>
        <pc:spChg chg="mod">
          <ac:chgData name="Judith Edge" userId="de30d57d-9a3b-4d73-809a-b4a3527cab2c" providerId="ADAL" clId="{AEFCF566-73F9-4A2C-8973-25C5D60C5B50}" dt="2022-09-05T16:14:34.091" v="86" actId="255"/>
          <ac:spMkLst>
            <pc:docMk/>
            <pc:sldMk cId="2431467240" sldId="273"/>
            <ac:spMk id="73" creationId="{4E514F69-8112-D2A8-FBA2-E0E54C89F687}"/>
          </ac:spMkLst>
        </pc:spChg>
        <pc:spChg chg="mod">
          <ac:chgData name="Judith Edge" userId="de30d57d-9a3b-4d73-809a-b4a3527cab2c" providerId="ADAL" clId="{AEFCF566-73F9-4A2C-8973-25C5D60C5B50}" dt="2022-09-05T16:19:05.181" v="198" actId="20577"/>
          <ac:spMkLst>
            <pc:docMk/>
            <pc:sldMk cId="2431467240" sldId="273"/>
            <ac:spMk id="89" creationId="{9286A08B-F031-2E19-00A9-B550AC223E11}"/>
          </ac:spMkLst>
        </pc:spChg>
        <pc:picChg chg="add mod modCrop">
          <ac:chgData name="Judith Edge" userId="de30d57d-9a3b-4d73-809a-b4a3527cab2c" providerId="ADAL" clId="{AEFCF566-73F9-4A2C-8973-25C5D60C5B50}" dt="2022-09-05T16:15:40.931" v="91" actId="1076"/>
          <ac:picMkLst>
            <pc:docMk/>
            <pc:sldMk cId="2431467240" sldId="273"/>
            <ac:picMk id="33" creationId="{A1280B60-19B8-C5DE-10FB-D377D48EA840}"/>
          </ac:picMkLst>
        </pc:picChg>
        <pc:picChg chg="add mod modCrop">
          <ac:chgData name="Judith Edge" userId="de30d57d-9a3b-4d73-809a-b4a3527cab2c" providerId="ADAL" clId="{AEFCF566-73F9-4A2C-8973-25C5D60C5B50}" dt="2022-09-05T16:19:14.582" v="199" actId="1076"/>
          <ac:picMkLst>
            <pc:docMk/>
            <pc:sldMk cId="2431467240" sldId="273"/>
            <ac:picMk id="44" creationId="{15CFF03B-9EB5-80F6-0EA0-6804E342F881}"/>
          </ac:picMkLst>
        </pc:picChg>
        <pc:picChg chg="add mod modCrop">
          <ac:chgData name="Judith Edge" userId="de30d57d-9a3b-4d73-809a-b4a3527cab2c" providerId="ADAL" clId="{AEFCF566-73F9-4A2C-8973-25C5D60C5B50}" dt="2022-09-05T16:21:44.127" v="210" actId="1076"/>
          <ac:picMkLst>
            <pc:docMk/>
            <pc:sldMk cId="2431467240" sldId="273"/>
            <ac:picMk id="60" creationId="{9CE8C0F7-AB59-CE46-03B2-A6727F8801E7}"/>
          </ac:picMkLst>
        </pc:picChg>
      </pc:sldChg>
      <pc:sldChg chg="addSp modSp mod">
        <pc:chgData name="Judith Edge" userId="de30d57d-9a3b-4d73-809a-b4a3527cab2c" providerId="ADAL" clId="{AEFCF566-73F9-4A2C-8973-25C5D60C5B50}" dt="2022-09-05T18:22:30.065" v="3268" actId="20577"/>
        <pc:sldMkLst>
          <pc:docMk/>
          <pc:sldMk cId="4135009027" sldId="278"/>
        </pc:sldMkLst>
        <pc:spChg chg="mod">
          <ac:chgData name="Judith Edge" userId="de30d57d-9a3b-4d73-809a-b4a3527cab2c" providerId="ADAL" clId="{AEFCF566-73F9-4A2C-8973-25C5D60C5B50}" dt="2022-09-05T17:14:26.528" v="1404" actId="14100"/>
          <ac:spMkLst>
            <pc:docMk/>
            <pc:sldMk cId="4135009027" sldId="278"/>
            <ac:spMk id="13" creationId="{EE95DDA4-34FD-2338-1EFA-0B5E524239C0}"/>
          </ac:spMkLst>
        </pc:spChg>
        <pc:spChg chg="add mod">
          <ac:chgData name="Judith Edge" userId="de30d57d-9a3b-4d73-809a-b4a3527cab2c" providerId="ADAL" clId="{AEFCF566-73F9-4A2C-8973-25C5D60C5B50}" dt="2022-09-05T17:28:30.846" v="1754" actId="1076"/>
          <ac:spMkLst>
            <pc:docMk/>
            <pc:sldMk cId="4135009027" sldId="278"/>
            <ac:spMk id="17" creationId="{7717B55A-6952-3EAB-F766-454455F7188A}"/>
          </ac:spMkLst>
        </pc:spChg>
        <pc:spChg chg="mod">
          <ac:chgData name="Judith Edge" userId="de30d57d-9a3b-4d73-809a-b4a3527cab2c" providerId="ADAL" clId="{AEFCF566-73F9-4A2C-8973-25C5D60C5B50}" dt="2022-09-05T17:28:54.692" v="1761" actId="1076"/>
          <ac:spMkLst>
            <pc:docMk/>
            <pc:sldMk cId="4135009027" sldId="278"/>
            <ac:spMk id="19" creationId="{1D76E9A9-8B94-1C7E-E681-C53F2B18FD43}"/>
          </ac:spMkLst>
        </pc:spChg>
        <pc:spChg chg="mod">
          <ac:chgData name="Judith Edge" userId="de30d57d-9a3b-4d73-809a-b4a3527cab2c" providerId="ADAL" clId="{AEFCF566-73F9-4A2C-8973-25C5D60C5B50}" dt="2022-09-05T17:48:51.829" v="2399" actId="14100"/>
          <ac:spMkLst>
            <pc:docMk/>
            <pc:sldMk cId="4135009027" sldId="278"/>
            <ac:spMk id="22" creationId="{27066A31-261C-1B4A-46E9-2891A42D63B3}"/>
          </ac:spMkLst>
        </pc:spChg>
        <pc:spChg chg="mod">
          <ac:chgData name="Judith Edge" userId="de30d57d-9a3b-4d73-809a-b4a3527cab2c" providerId="ADAL" clId="{AEFCF566-73F9-4A2C-8973-25C5D60C5B50}" dt="2022-09-05T17:30:03.406" v="1771" actId="1076"/>
          <ac:spMkLst>
            <pc:docMk/>
            <pc:sldMk cId="4135009027" sldId="278"/>
            <ac:spMk id="32" creationId="{5D7BFA3E-E0B0-9627-2B6D-6443CF4761AB}"/>
          </ac:spMkLst>
        </pc:spChg>
        <pc:spChg chg="mod">
          <ac:chgData name="Judith Edge" userId="de30d57d-9a3b-4d73-809a-b4a3527cab2c" providerId="ADAL" clId="{AEFCF566-73F9-4A2C-8973-25C5D60C5B50}" dt="2022-09-05T17:29:45.677" v="1768" actId="1076"/>
          <ac:spMkLst>
            <pc:docMk/>
            <pc:sldMk cId="4135009027" sldId="278"/>
            <ac:spMk id="33" creationId="{60EA986F-B585-3390-9E93-BC1732114B75}"/>
          </ac:spMkLst>
        </pc:spChg>
        <pc:spChg chg="mod">
          <ac:chgData name="Judith Edge" userId="de30d57d-9a3b-4d73-809a-b4a3527cab2c" providerId="ADAL" clId="{AEFCF566-73F9-4A2C-8973-25C5D60C5B50}" dt="2022-09-05T17:29:15.110" v="1764" actId="1076"/>
          <ac:spMkLst>
            <pc:docMk/>
            <pc:sldMk cId="4135009027" sldId="278"/>
            <ac:spMk id="34" creationId="{83FCD06B-68DE-D9C7-5843-71D0B583E252}"/>
          </ac:spMkLst>
        </pc:spChg>
        <pc:spChg chg="add mod">
          <ac:chgData name="Judith Edge" userId="de30d57d-9a3b-4d73-809a-b4a3527cab2c" providerId="ADAL" clId="{AEFCF566-73F9-4A2C-8973-25C5D60C5B50}" dt="2022-09-05T17:29:24.697" v="1765" actId="1076"/>
          <ac:spMkLst>
            <pc:docMk/>
            <pc:sldMk cId="4135009027" sldId="278"/>
            <ac:spMk id="37" creationId="{D57646F2-52A4-62FC-E3B1-0B8411774FEA}"/>
          </ac:spMkLst>
        </pc:spChg>
        <pc:spChg chg="mod">
          <ac:chgData name="Judith Edge" userId="de30d57d-9a3b-4d73-809a-b4a3527cab2c" providerId="ADAL" clId="{AEFCF566-73F9-4A2C-8973-25C5D60C5B50}" dt="2022-09-05T17:18:05.472" v="1467" actId="1076"/>
          <ac:spMkLst>
            <pc:docMk/>
            <pc:sldMk cId="4135009027" sldId="278"/>
            <ac:spMk id="41" creationId="{E92E700D-D9C6-B34F-B275-729C7E2C5256}"/>
          </ac:spMkLst>
        </pc:spChg>
        <pc:spChg chg="mod">
          <ac:chgData name="Judith Edge" userId="de30d57d-9a3b-4d73-809a-b4a3527cab2c" providerId="ADAL" clId="{AEFCF566-73F9-4A2C-8973-25C5D60C5B50}" dt="2022-09-05T17:18:40.300" v="1470" actId="1076"/>
          <ac:spMkLst>
            <pc:docMk/>
            <pc:sldMk cId="4135009027" sldId="278"/>
            <ac:spMk id="42" creationId="{39681AA1-0240-DD78-8D43-70335F9ADA65}"/>
          </ac:spMkLst>
        </pc:spChg>
        <pc:spChg chg="add mod">
          <ac:chgData name="Judith Edge" userId="de30d57d-9a3b-4d73-809a-b4a3527cab2c" providerId="ADAL" clId="{AEFCF566-73F9-4A2C-8973-25C5D60C5B50}" dt="2022-09-05T17:28:35.713" v="1755" actId="1076"/>
          <ac:spMkLst>
            <pc:docMk/>
            <pc:sldMk cId="4135009027" sldId="278"/>
            <ac:spMk id="43" creationId="{4BC5F66D-D58E-4172-A8EA-2D4F3A404876}"/>
          </ac:spMkLst>
        </pc:spChg>
        <pc:spChg chg="add mod">
          <ac:chgData name="Judith Edge" userId="de30d57d-9a3b-4d73-809a-b4a3527cab2c" providerId="ADAL" clId="{AEFCF566-73F9-4A2C-8973-25C5D60C5B50}" dt="2022-09-05T17:29:59.289" v="1770" actId="1076"/>
          <ac:spMkLst>
            <pc:docMk/>
            <pc:sldMk cId="4135009027" sldId="278"/>
            <ac:spMk id="45" creationId="{1F90942E-9586-5D69-AB31-B1008F262040}"/>
          </ac:spMkLst>
        </pc:spChg>
        <pc:spChg chg="mod">
          <ac:chgData name="Judith Edge" userId="de30d57d-9a3b-4d73-809a-b4a3527cab2c" providerId="ADAL" clId="{AEFCF566-73F9-4A2C-8973-25C5D60C5B50}" dt="2022-09-05T17:48:59.114" v="2400" actId="1076"/>
          <ac:spMkLst>
            <pc:docMk/>
            <pc:sldMk cId="4135009027" sldId="278"/>
            <ac:spMk id="50" creationId="{7497CF8B-47CC-0140-C08C-4BEEB03BEC5C}"/>
          </ac:spMkLst>
        </pc:spChg>
        <pc:spChg chg="mod">
          <ac:chgData name="Judith Edge" userId="de30d57d-9a3b-4d73-809a-b4a3527cab2c" providerId="ADAL" clId="{AEFCF566-73F9-4A2C-8973-25C5D60C5B50}" dt="2022-09-05T17:49:11.634" v="2402" actId="1076"/>
          <ac:spMkLst>
            <pc:docMk/>
            <pc:sldMk cId="4135009027" sldId="278"/>
            <ac:spMk id="51" creationId="{7DB312BD-59F6-20C0-921B-4E284FF0246C}"/>
          </ac:spMkLst>
        </pc:spChg>
        <pc:spChg chg="mod">
          <ac:chgData name="Judith Edge" userId="de30d57d-9a3b-4d73-809a-b4a3527cab2c" providerId="ADAL" clId="{AEFCF566-73F9-4A2C-8973-25C5D60C5B50}" dt="2022-09-05T17:18:54.383" v="1472" actId="1076"/>
          <ac:spMkLst>
            <pc:docMk/>
            <pc:sldMk cId="4135009027" sldId="278"/>
            <ac:spMk id="55" creationId="{830C2ED3-3E2D-45F9-08CB-F0D180C06731}"/>
          </ac:spMkLst>
        </pc:spChg>
        <pc:spChg chg="mod">
          <ac:chgData name="Judith Edge" userId="de30d57d-9a3b-4d73-809a-b4a3527cab2c" providerId="ADAL" clId="{AEFCF566-73F9-4A2C-8973-25C5D60C5B50}" dt="2022-09-05T17:18:49.081" v="1471" actId="1076"/>
          <ac:spMkLst>
            <pc:docMk/>
            <pc:sldMk cId="4135009027" sldId="278"/>
            <ac:spMk id="56" creationId="{43B441D3-798A-643C-2D87-733788B3CC9E}"/>
          </ac:spMkLst>
        </pc:spChg>
        <pc:spChg chg="mod">
          <ac:chgData name="Judith Edge" userId="de30d57d-9a3b-4d73-809a-b4a3527cab2c" providerId="ADAL" clId="{AEFCF566-73F9-4A2C-8973-25C5D60C5B50}" dt="2022-09-05T17:49:24.271" v="2404" actId="1076"/>
          <ac:spMkLst>
            <pc:docMk/>
            <pc:sldMk cId="4135009027" sldId="278"/>
            <ac:spMk id="59" creationId="{DDDB2C8C-A2E8-FA22-AAA2-B9833B90CDE1}"/>
          </ac:spMkLst>
        </pc:spChg>
        <pc:spChg chg="mod">
          <ac:chgData name="Judith Edge" userId="de30d57d-9a3b-4d73-809a-b4a3527cab2c" providerId="ADAL" clId="{AEFCF566-73F9-4A2C-8973-25C5D60C5B50}" dt="2022-09-05T17:49:18.122" v="2403" actId="1076"/>
          <ac:spMkLst>
            <pc:docMk/>
            <pc:sldMk cId="4135009027" sldId="278"/>
            <ac:spMk id="60" creationId="{96186223-B4E7-03A2-1C4F-13DF5A1095C1}"/>
          </ac:spMkLst>
        </pc:spChg>
        <pc:spChg chg="add mod ord">
          <ac:chgData name="Judith Edge" userId="de30d57d-9a3b-4d73-809a-b4a3527cab2c" providerId="ADAL" clId="{AEFCF566-73F9-4A2C-8973-25C5D60C5B50}" dt="2022-09-05T17:31:49.332" v="1849" actId="1076"/>
          <ac:spMkLst>
            <pc:docMk/>
            <pc:sldMk cId="4135009027" sldId="278"/>
            <ac:spMk id="63" creationId="{6EE726A0-6C89-9C82-B9FD-8F006341EC45}"/>
          </ac:spMkLst>
        </pc:spChg>
        <pc:spChg chg="mod">
          <ac:chgData name="Judith Edge" userId="de30d57d-9a3b-4d73-809a-b4a3527cab2c" providerId="ADAL" clId="{AEFCF566-73F9-4A2C-8973-25C5D60C5B50}" dt="2022-09-05T18:19:51.133" v="3120" actId="1076"/>
          <ac:spMkLst>
            <pc:docMk/>
            <pc:sldMk cId="4135009027" sldId="278"/>
            <ac:spMk id="64" creationId="{0C3ADE29-4B37-9BFB-F4B7-14F40A1B1846}"/>
          </ac:spMkLst>
        </pc:spChg>
        <pc:spChg chg="add mod">
          <ac:chgData name="Judith Edge" userId="de30d57d-9a3b-4d73-809a-b4a3527cab2c" providerId="ADAL" clId="{AEFCF566-73F9-4A2C-8973-25C5D60C5B50}" dt="2022-09-05T17:33:33.605" v="1961" actId="20577"/>
          <ac:spMkLst>
            <pc:docMk/>
            <pc:sldMk cId="4135009027" sldId="278"/>
            <ac:spMk id="66" creationId="{1FCBA10F-EE10-0342-621E-C08CF4EB8B00}"/>
          </ac:spMkLst>
        </pc:spChg>
        <pc:spChg chg="mod">
          <ac:chgData name="Judith Edge" userId="de30d57d-9a3b-4d73-809a-b4a3527cab2c" providerId="ADAL" clId="{AEFCF566-73F9-4A2C-8973-25C5D60C5B50}" dt="2022-09-05T17:49:42.257" v="2405" actId="1076"/>
          <ac:spMkLst>
            <pc:docMk/>
            <pc:sldMk cId="4135009027" sldId="278"/>
            <ac:spMk id="67" creationId="{50A48C9E-C877-F807-9ED1-1CE76DDCA328}"/>
          </ac:spMkLst>
        </pc:spChg>
        <pc:spChg chg="mod">
          <ac:chgData name="Judith Edge" userId="de30d57d-9a3b-4d73-809a-b4a3527cab2c" providerId="ADAL" clId="{AEFCF566-73F9-4A2C-8973-25C5D60C5B50}" dt="2022-09-05T17:50:17.528" v="2429" actId="1076"/>
          <ac:spMkLst>
            <pc:docMk/>
            <pc:sldMk cId="4135009027" sldId="278"/>
            <ac:spMk id="70" creationId="{7280F4CD-76AF-5C16-928E-8B05EC499F94}"/>
          </ac:spMkLst>
        </pc:spChg>
        <pc:spChg chg="add mod">
          <ac:chgData name="Judith Edge" userId="de30d57d-9a3b-4d73-809a-b4a3527cab2c" providerId="ADAL" clId="{AEFCF566-73F9-4A2C-8973-25C5D60C5B50}" dt="2022-09-05T17:36:47.119" v="2103" actId="1076"/>
          <ac:spMkLst>
            <pc:docMk/>
            <pc:sldMk cId="4135009027" sldId="278"/>
            <ac:spMk id="71" creationId="{6A23AE75-4DBB-56DC-A2F6-B2B2C2429A96}"/>
          </ac:spMkLst>
        </pc:spChg>
        <pc:spChg chg="add mod">
          <ac:chgData name="Judith Edge" userId="de30d57d-9a3b-4d73-809a-b4a3527cab2c" providerId="ADAL" clId="{AEFCF566-73F9-4A2C-8973-25C5D60C5B50}" dt="2022-09-05T17:38:11.566" v="2181" actId="20577"/>
          <ac:spMkLst>
            <pc:docMk/>
            <pc:sldMk cId="4135009027" sldId="278"/>
            <ac:spMk id="74" creationId="{931D710D-BC0D-FD22-DA52-83177D46DAC8}"/>
          </ac:spMkLst>
        </pc:spChg>
        <pc:spChg chg="add mod">
          <ac:chgData name="Judith Edge" userId="de30d57d-9a3b-4d73-809a-b4a3527cab2c" providerId="ADAL" clId="{AEFCF566-73F9-4A2C-8973-25C5D60C5B50}" dt="2022-09-05T17:37:19.807" v="2120" actId="20577"/>
          <ac:spMkLst>
            <pc:docMk/>
            <pc:sldMk cId="4135009027" sldId="278"/>
            <ac:spMk id="76" creationId="{B9B643E9-A3A6-1524-B17E-6EE523D1C859}"/>
          </ac:spMkLst>
        </pc:spChg>
        <pc:spChg chg="add mod">
          <ac:chgData name="Judith Edge" userId="de30d57d-9a3b-4d73-809a-b4a3527cab2c" providerId="ADAL" clId="{AEFCF566-73F9-4A2C-8973-25C5D60C5B50}" dt="2022-09-05T17:52:57.565" v="2518" actId="1076"/>
          <ac:spMkLst>
            <pc:docMk/>
            <pc:sldMk cId="4135009027" sldId="278"/>
            <ac:spMk id="78" creationId="{F87844D2-E6EE-B501-B3DB-A8ED991C7A3A}"/>
          </ac:spMkLst>
        </pc:spChg>
        <pc:spChg chg="mod">
          <ac:chgData name="Judith Edge" userId="de30d57d-9a3b-4d73-809a-b4a3527cab2c" providerId="ADAL" clId="{AEFCF566-73F9-4A2C-8973-25C5D60C5B50}" dt="2022-09-05T18:17:32.559" v="2980" actId="14100"/>
          <ac:spMkLst>
            <pc:docMk/>
            <pc:sldMk cId="4135009027" sldId="278"/>
            <ac:spMk id="80" creationId="{28D3023B-006C-D79A-CC87-E2090CA68636}"/>
          </ac:spMkLst>
        </pc:spChg>
        <pc:spChg chg="add mod">
          <ac:chgData name="Judith Edge" userId="de30d57d-9a3b-4d73-809a-b4a3527cab2c" providerId="ADAL" clId="{AEFCF566-73F9-4A2C-8973-25C5D60C5B50}" dt="2022-09-05T17:53:50.996" v="2548" actId="1076"/>
          <ac:spMkLst>
            <pc:docMk/>
            <pc:sldMk cId="4135009027" sldId="278"/>
            <ac:spMk id="81" creationId="{62326681-5BF0-C5FD-1E6C-91684661893F}"/>
          </ac:spMkLst>
        </pc:spChg>
        <pc:spChg chg="mod">
          <ac:chgData name="Judith Edge" userId="de30d57d-9a3b-4d73-809a-b4a3527cab2c" providerId="ADAL" clId="{AEFCF566-73F9-4A2C-8973-25C5D60C5B50}" dt="2022-09-05T18:12:30.711" v="2772" actId="1076"/>
          <ac:spMkLst>
            <pc:docMk/>
            <pc:sldMk cId="4135009027" sldId="278"/>
            <ac:spMk id="82" creationId="{3D1B1DD9-4028-AEC7-4EFC-3E3B789A01A5}"/>
          </ac:spMkLst>
        </pc:spChg>
        <pc:spChg chg="mod">
          <ac:chgData name="Judith Edge" userId="de30d57d-9a3b-4d73-809a-b4a3527cab2c" providerId="ADAL" clId="{AEFCF566-73F9-4A2C-8973-25C5D60C5B50}" dt="2022-09-05T17:33:45.037" v="1963" actId="14100"/>
          <ac:spMkLst>
            <pc:docMk/>
            <pc:sldMk cId="4135009027" sldId="278"/>
            <ac:spMk id="84" creationId="{070D13D6-3830-8D4F-5C45-AE60A9DC3634}"/>
          </ac:spMkLst>
        </pc:spChg>
        <pc:spChg chg="mod ord">
          <ac:chgData name="Judith Edge" userId="de30d57d-9a3b-4d73-809a-b4a3527cab2c" providerId="ADAL" clId="{AEFCF566-73F9-4A2C-8973-25C5D60C5B50}" dt="2022-09-05T17:31:06.791" v="1784" actId="1076"/>
          <ac:spMkLst>
            <pc:docMk/>
            <pc:sldMk cId="4135009027" sldId="278"/>
            <ac:spMk id="85" creationId="{B6AD2994-B8E3-A9F3-CB16-697FA64CE180}"/>
          </ac:spMkLst>
        </pc:spChg>
        <pc:spChg chg="mod">
          <ac:chgData name="Judith Edge" userId="de30d57d-9a3b-4d73-809a-b4a3527cab2c" providerId="ADAL" clId="{AEFCF566-73F9-4A2C-8973-25C5D60C5B50}" dt="2022-09-05T17:56:12.788" v="2667" actId="1076"/>
          <ac:spMkLst>
            <pc:docMk/>
            <pc:sldMk cId="4135009027" sldId="278"/>
            <ac:spMk id="86" creationId="{40CA86CA-3225-CE94-5959-32C88FC116C9}"/>
          </ac:spMkLst>
        </pc:spChg>
        <pc:spChg chg="mod">
          <ac:chgData name="Judith Edge" userId="de30d57d-9a3b-4d73-809a-b4a3527cab2c" providerId="ADAL" clId="{AEFCF566-73F9-4A2C-8973-25C5D60C5B50}" dt="2022-09-05T17:56:19.070" v="2669" actId="1076"/>
          <ac:spMkLst>
            <pc:docMk/>
            <pc:sldMk cId="4135009027" sldId="278"/>
            <ac:spMk id="87" creationId="{F04BA110-8812-CA17-B094-1CB96CDC11CE}"/>
          </ac:spMkLst>
        </pc:spChg>
        <pc:spChg chg="mod">
          <ac:chgData name="Judith Edge" userId="de30d57d-9a3b-4d73-809a-b4a3527cab2c" providerId="ADAL" clId="{AEFCF566-73F9-4A2C-8973-25C5D60C5B50}" dt="2022-09-05T17:35:40.043" v="2072" actId="1076"/>
          <ac:spMkLst>
            <pc:docMk/>
            <pc:sldMk cId="4135009027" sldId="278"/>
            <ac:spMk id="88" creationId="{88FFB39F-67DE-3678-CAA4-BB599F2769F6}"/>
          </ac:spMkLst>
        </pc:spChg>
        <pc:spChg chg="mod">
          <ac:chgData name="Judith Edge" userId="de30d57d-9a3b-4d73-809a-b4a3527cab2c" providerId="ADAL" clId="{AEFCF566-73F9-4A2C-8973-25C5D60C5B50}" dt="2022-09-05T17:35:59.957" v="2096" actId="1076"/>
          <ac:spMkLst>
            <pc:docMk/>
            <pc:sldMk cId="4135009027" sldId="278"/>
            <ac:spMk id="89" creationId="{47B476F8-15D3-F97E-015B-68E762A76D49}"/>
          </ac:spMkLst>
        </pc:spChg>
        <pc:spChg chg="mod">
          <ac:chgData name="Judith Edge" userId="de30d57d-9a3b-4d73-809a-b4a3527cab2c" providerId="ADAL" clId="{AEFCF566-73F9-4A2C-8973-25C5D60C5B50}" dt="2022-09-05T17:38:29.267" v="2182" actId="1076"/>
          <ac:spMkLst>
            <pc:docMk/>
            <pc:sldMk cId="4135009027" sldId="278"/>
            <ac:spMk id="90" creationId="{D25A9AE0-4269-9135-59B6-5E07683DA496}"/>
          </ac:spMkLst>
        </pc:spChg>
        <pc:spChg chg="mod">
          <ac:chgData name="Judith Edge" userId="de30d57d-9a3b-4d73-809a-b4a3527cab2c" providerId="ADAL" clId="{AEFCF566-73F9-4A2C-8973-25C5D60C5B50}" dt="2022-09-05T17:38:44.447" v="2199" actId="1076"/>
          <ac:spMkLst>
            <pc:docMk/>
            <pc:sldMk cId="4135009027" sldId="278"/>
            <ac:spMk id="91" creationId="{59E02074-6B1C-A05E-AAB9-89861234B9C6}"/>
          </ac:spMkLst>
        </pc:spChg>
        <pc:spChg chg="mod">
          <ac:chgData name="Judith Edge" userId="de30d57d-9a3b-4d73-809a-b4a3527cab2c" providerId="ADAL" clId="{AEFCF566-73F9-4A2C-8973-25C5D60C5B50}" dt="2022-09-05T17:52:31.427" v="2515" actId="14100"/>
          <ac:spMkLst>
            <pc:docMk/>
            <pc:sldMk cId="4135009027" sldId="278"/>
            <ac:spMk id="92" creationId="{C033A4D4-6117-6B72-6FF0-A47E47CA0303}"/>
          </ac:spMkLst>
        </pc:spChg>
        <pc:spChg chg="mod">
          <ac:chgData name="Judith Edge" userId="de30d57d-9a3b-4d73-809a-b4a3527cab2c" providerId="ADAL" clId="{AEFCF566-73F9-4A2C-8973-25C5D60C5B50}" dt="2022-09-05T17:17:26.993" v="1444" actId="1076"/>
          <ac:spMkLst>
            <pc:docMk/>
            <pc:sldMk cId="4135009027" sldId="278"/>
            <ac:spMk id="94" creationId="{3047CB3B-9DBD-5646-EFDA-6464923C1377}"/>
          </ac:spMkLst>
        </pc:spChg>
        <pc:spChg chg="mod">
          <ac:chgData name="Judith Edge" userId="de30d57d-9a3b-4d73-809a-b4a3527cab2c" providerId="ADAL" clId="{AEFCF566-73F9-4A2C-8973-25C5D60C5B50}" dt="2022-09-05T17:17:51.433" v="1465" actId="1076"/>
          <ac:spMkLst>
            <pc:docMk/>
            <pc:sldMk cId="4135009027" sldId="278"/>
            <ac:spMk id="95" creationId="{FFA307FD-6FBF-2B5F-CBE3-7ADB691CBE6A}"/>
          </ac:spMkLst>
        </pc:spChg>
        <pc:spChg chg="mod">
          <ac:chgData name="Judith Edge" userId="de30d57d-9a3b-4d73-809a-b4a3527cab2c" providerId="ADAL" clId="{AEFCF566-73F9-4A2C-8973-25C5D60C5B50}" dt="2022-09-05T18:18:04.652" v="2982" actId="1076"/>
          <ac:spMkLst>
            <pc:docMk/>
            <pc:sldMk cId="4135009027" sldId="278"/>
            <ac:spMk id="96" creationId="{7AA39633-890E-1EC0-F8DB-D0E1B7564770}"/>
          </ac:spMkLst>
        </pc:spChg>
        <pc:spChg chg="mod">
          <ac:chgData name="Judith Edge" userId="de30d57d-9a3b-4d73-809a-b4a3527cab2c" providerId="ADAL" clId="{AEFCF566-73F9-4A2C-8973-25C5D60C5B50}" dt="2022-09-05T18:18:10.972" v="2983" actId="1076"/>
          <ac:spMkLst>
            <pc:docMk/>
            <pc:sldMk cId="4135009027" sldId="278"/>
            <ac:spMk id="97" creationId="{29BD450C-5DCE-A9DF-F412-CAEA66FA5D30}"/>
          </ac:spMkLst>
        </pc:spChg>
        <pc:spChg chg="mod">
          <ac:chgData name="Judith Edge" userId="de30d57d-9a3b-4d73-809a-b4a3527cab2c" providerId="ADAL" clId="{AEFCF566-73F9-4A2C-8973-25C5D60C5B50}" dt="2022-09-05T18:20:07.097" v="3123" actId="1076"/>
          <ac:spMkLst>
            <pc:docMk/>
            <pc:sldMk cId="4135009027" sldId="278"/>
            <ac:spMk id="99" creationId="{C6120534-0F40-5166-0A07-F2A0C871D228}"/>
          </ac:spMkLst>
        </pc:spChg>
        <pc:spChg chg="mod">
          <ac:chgData name="Judith Edge" userId="de30d57d-9a3b-4d73-809a-b4a3527cab2c" providerId="ADAL" clId="{AEFCF566-73F9-4A2C-8973-25C5D60C5B50}" dt="2022-09-05T17:41:09.381" v="2394" actId="14100"/>
          <ac:spMkLst>
            <pc:docMk/>
            <pc:sldMk cId="4135009027" sldId="278"/>
            <ac:spMk id="101" creationId="{7529BA55-BBCD-2448-953C-12535DB47727}"/>
          </ac:spMkLst>
        </pc:spChg>
        <pc:spChg chg="mod">
          <ac:chgData name="Judith Edge" userId="de30d57d-9a3b-4d73-809a-b4a3527cab2c" providerId="ADAL" clId="{AEFCF566-73F9-4A2C-8973-25C5D60C5B50}" dt="2022-09-05T17:35:24.627" v="2070" actId="14100"/>
          <ac:spMkLst>
            <pc:docMk/>
            <pc:sldMk cId="4135009027" sldId="278"/>
            <ac:spMk id="106" creationId="{12CE2408-600C-2D3F-7575-A12117702B62}"/>
          </ac:spMkLst>
        </pc:spChg>
        <pc:spChg chg="mod">
          <ac:chgData name="Judith Edge" userId="de30d57d-9a3b-4d73-809a-b4a3527cab2c" providerId="ADAL" clId="{AEFCF566-73F9-4A2C-8973-25C5D60C5B50}" dt="2022-09-05T17:33:42.769" v="1962" actId="1076"/>
          <ac:spMkLst>
            <pc:docMk/>
            <pc:sldMk cId="4135009027" sldId="278"/>
            <ac:spMk id="108" creationId="{7430BF21-143A-23E1-D88F-23C8FDE8C84E}"/>
          </ac:spMkLst>
        </pc:spChg>
        <pc:spChg chg="mod">
          <ac:chgData name="Judith Edge" userId="de30d57d-9a3b-4d73-809a-b4a3527cab2c" providerId="ADAL" clId="{AEFCF566-73F9-4A2C-8973-25C5D60C5B50}" dt="2022-09-05T17:17:11.955" v="1442" actId="20577"/>
          <ac:spMkLst>
            <pc:docMk/>
            <pc:sldMk cId="4135009027" sldId="278"/>
            <ac:spMk id="110" creationId="{D022E421-FA95-97FB-9F07-A75E0FA8CA04}"/>
          </ac:spMkLst>
        </pc:spChg>
        <pc:spChg chg="add mod">
          <ac:chgData name="Judith Edge" userId="de30d57d-9a3b-4d73-809a-b4a3527cab2c" providerId="ADAL" clId="{AEFCF566-73F9-4A2C-8973-25C5D60C5B50}" dt="2022-09-05T17:54:53.892" v="2640" actId="14100"/>
          <ac:spMkLst>
            <pc:docMk/>
            <pc:sldMk cId="4135009027" sldId="278"/>
            <ac:spMk id="113" creationId="{1144CD34-3C20-F374-B56A-C56D51F0E4EC}"/>
          </ac:spMkLst>
        </pc:spChg>
        <pc:spChg chg="add mod">
          <ac:chgData name="Judith Edge" userId="de30d57d-9a3b-4d73-809a-b4a3527cab2c" providerId="ADAL" clId="{AEFCF566-73F9-4A2C-8973-25C5D60C5B50}" dt="2022-09-05T18:13:36.732" v="2845" actId="1076"/>
          <ac:spMkLst>
            <pc:docMk/>
            <pc:sldMk cId="4135009027" sldId="278"/>
            <ac:spMk id="115" creationId="{5B483B99-E381-EEA3-18BF-F5FF7C2DB5FC}"/>
          </ac:spMkLst>
        </pc:spChg>
        <pc:spChg chg="add mod">
          <ac:chgData name="Judith Edge" userId="de30d57d-9a3b-4d73-809a-b4a3527cab2c" providerId="ADAL" clId="{AEFCF566-73F9-4A2C-8973-25C5D60C5B50}" dt="2022-09-05T18:18:14.599" v="2984" actId="1076"/>
          <ac:spMkLst>
            <pc:docMk/>
            <pc:sldMk cId="4135009027" sldId="278"/>
            <ac:spMk id="117" creationId="{18933E20-3160-26DA-EFF1-D61363BC8A63}"/>
          </ac:spMkLst>
        </pc:spChg>
        <pc:spChg chg="add mod">
          <ac:chgData name="Judith Edge" userId="de30d57d-9a3b-4d73-809a-b4a3527cab2c" providerId="ADAL" clId="{AEFCF566-73F9-4A2C-8973-25C5D60C5B50}" dt="2022-09-05T18:13:33.754" v="2844" actId="14100"/>
          <ac:spMkLst>
            <pc:docMk/>
            <pc:sldMk cId="4135009027" sldId="278"/>
            <ac:spMk id="120" creationId="{268693FA-0757-DD8F-4B11-8B2BFA684436}"/>
          </ac:spMkLst>
        </pc:spChg>
        <pc:spChg chg="add mod">
          <ac:chgData name="Judith Edge" userId="de30d57d-9a3b-4d73-809a-b4a3527cab2c" providerId="ADAL" clId="{AEFCF566-73F9-4A2C-8973-25C5D60C5B50}" dt="2022-09-05T18:20:19.845" v="3125" actId="1076"/>
          <ac:spMkLst>
            <pc:docMk/>
            <pc:sldMk cId="4135009027" sldId="278"/>
            <ac:spMk id="122" creationId="{79C0FFB0-87E5-7C67-19D6-A6D25066B440}"/>
          </ac:spMkLst>
        </pc:spChg>
        <pc:spChg chg="add mod">
          <ac:chgData name="Judith Edge" userId="de30d57d-9a3b-4d73-809a-b4a3527cab2c" providerId="ADAL" clId="{AEFCF566-73F9-4A2C-8973-25C5D60C5B50}" dt="2022-09-05T18:20:40.140" v="3146" actId="20577"/>
          <ac:spMkLst>
            <pc:docMk/>
            <pc:sldMk cId="4135009027" sldId="278"/>
            <ac:spMk id="124" creationId="{ED8CFCD9-6FF6-C0C0-2655-6E4C751D898A}"/>
          </ac:spMkLst>
        </pc:spChg>
        <pc:spChg chg="add mod">
          <ac:chgData name="Judith Edge" userId="de30d57d-9a3b-4d73-809a-b4a3527cab2c" providerId="ADAL" clId="{AEFCF566-73F9-4A2C-8973-25C5D60C5B50}" dt="2022-09-05T18:22:30.065" v="3268" actId="20577"/>
          <ac:spMkLst>
            <pc:docMk/>
            <pc:sldMk cId="4135009027" sldId="278"/>
            <ac:spMk id="126" creationId="{600473A0-1393-5701-934B-1EA0E39D66B5}"/>
          </ac:spMkLst>
        </pc:spChg>
        <pc:cxnChg chg="add mod ord">
          <ac:chgData name="Judith Edge" userId="de30d57d-9a3b-4d73-809a-b4a3527cab2c" providerId="ADAL" clId="{AEFCF566-73F9-4A2C-8973-25C5D60C5B50}" dt="2022-09-05T17:28:24.178" v="1753" actId="1076"/>
          <ac:cxnSpMkLst>
            <pc:docMk/>
            <pc:sldMk cId="4135009027" sldId="278"/>
            <ac:cxnSpMk id="31" creationId="{9EABF966-24B0-B5B1-F7C9-4D59333EB29C}"/>
          </ac:cxnSpMkLst>
        </pc:cxnChg>
        <pc:cxnChg chg="mod">
          <ac:chgData name="Judith Edge" userId="de30d57d-9a3b-4d73-809a-b4a3527cab2c" providerId="ADAL" clId="{AEFCF566-73F9-4A2C-8973-25C5D60C5B50}" dt="2022-09-05T17:29:32.389" v="1766" actId="1076"/>
          <ac:cxnSpMkLst>
            <pc:docMk/>
            <pc:sldMk cId="4135009027" sldId="278"/>
            <ac:cxnSpMk id="35" creationId="{03802A29-9ECB-1240-BA2D-100202144AB3}"/>
          </ac:cxnSpMkLst>
        </pc:cxnChg>
        <pc:cxnChg chg="add mod ord">
          <ac:chgData name="Judith Edge" userId="de30d57d-9a3b-4d73-809a-b4a3527cab2c" providerId="ADAL" clId="{AEFCF566-73F9-4A2C-8973-25C5D60C5B50}" dt="2022-09-05T17:30:38.795" v="1779" actId="166"/>
          <ac:cxnSpMkLst>
            <pc:docMk/>
            <pc:sldMk cId="4135009027" sldId="278"/>
            <ac:cxnSpMk id="46" creationId="{43AE9B82-671E-F779-41D8-765F22BF6FCA}"/>
          </ac:cxnSpMkLst>
        </pc:cxnChg>
        <pc:cxnChg chg="add mod ord">
          <ac:chgData name="Judith Edge" userId="de30d57d-9a3b-4d73-809a-b4a3527cab2c" providerId="ADAL" clId="{AEFCF566-73F9-4A2C-8973-25C5D60C5B50}" dt="2022-09-05T17:37:05.436" v="2106" actId="166"/>
          <ac:cxnSpMkLst>
            <pc:docMk/>
            <pc:sldMk cId="4135009027" sldId="278"/>
            <ac:cxnSpMk id="72" creationId="{C0791811-9B07-133C-1DC0-D263947AEC88}"/>
          </ac:cxnSpMkLst>
        </pc:cxnChg>
        <pc:cxnChg chg="mod">
          <ac:chgData name="Judith Edge" userId="de30d57d-9a3b-4d73-809a-b4a3527cab2c" providerId="ADAL" clId="{AEFCF566-73F9-4A2C-8973-25C5D60C5B50}" dt="2022-09-05T17:56:15.205" v="2668" actId="1076"/>
          <ac:cxnSpMkLst>
            <pc:docMk/>
            <pc:sldMk cId="4135009027" sldId="278"/>
            <ac:cxnSpMk id="83" creationId="{5EDD15D3-A5D3-1434-EB8A-ECBE81507F9E}"/>
          </ac:cxnSpMkLst>
        </pc:cxnChg>
        <pc:cxnChg chg="mod">
          <ac:chgData name="Judith Edge" userId="de30d57d-9a3b-4d73-809a-b4a3527cab2c" providerId="ADAL" clId="{AEFCF566-73F9-4A2C-8973-25C5D60C5B50}" dt="2022-09-05T17:50:27.932" v="2430" actId="1076"/>
          <ac:cxnSpMkLst>
            <pc:docMk/>
            <pc:sldMk cId="4135009027" sldId="278"/>
            <ac:cxnSpMk id="93" creationId="{31AC318A-FF0C-E3C7-C7B6-0EF941EA8278}"/>
          </ac:cxnSpMkLst>
        </pc:cxnChg>
        <pc:cxnChg chg="add mod ord">
          <ac:chgData name="Judith Edge" userId="de30d57d-9a3b-4d73-809a-b4a3527cab2c" providerId="ADAL" clId="{AEFCF566-73F9-4A2C-8973-25C5D60C5B50}" dt="2022-09-05T17:53:30.938" v="2526" actId="166"/>
          <ac:cxnSpMkLst>
            <pc:docMk/>
            <pc:sldMk cId="4135009027" sldId="278"/>
            <ac:cxnSpMk id="100" creationId="{E8B1EA00-3CA6-B101-520C-C8B6E800DB08}"/>
          </ac:cxnSpMkLst>
        </pc:cxnChg>
        <pc:cxnChg chg="mod">
          <ac:chgData name="Judith Edge" userId="de30d57d-9a3b-4d73-809a-b4a3527cab2c" providerId="ADAL" clId="{AEFCF566-73F9-4A2C-8973-25C5D60C5B50}" dt="2022-09-05T17:38:52.706" v="2201" actId="1076"/>
          <ac:cxnSpMkLst>
            <pc:docMk/>
            <pc:sldMk cId="4135009027" sldId="278"/>
            <ac:cxnSpMk id="102" creationId="{ABA2DE9C-2E12-50F8-5B90-E029BB6C4978}"/>
          </ac:cxnSpMkLst>
        </pc:cxnChg>
        <pc:cxnChg chg="mod">
          <ac:chgData name="Judith Edge" userId="de30d57d-9a3b-4d73-809a-b4a3527cab2c" providerId="ADAL" clId="{AEFCF566-73F9-4A2C-8973-25C5D60C5B50}" dt="2022-09-05T18:20:01.555" v="3122" actId="1076"/>
          <ac:cxnSpMkLst>
            <pc:docMk/>
            <pc:sldMk cId="4135009027" sldId="278"/>
            <ac:cxnSpMk id="103" creationId="{A4531208-27B5-766E-E28D-B0240455C83D}"/>
          </ac:cxnSpMkLst>
        </pc:cxnChg>
        <pc:cxnChg chg="mod">
          <ac:chgData name="Judith Edge" userId="de30d57d-9a3b-4d73-809a-b4a3527cab2c" providerId="ADAL" clId="{AEFCF566-73F9-4A2C-8973-25C5D60C5B50}" dt="2022-09-05T18:17:38.962" v="2981" actId="1076"/>
          <ac:cxnSpMkLst>
            <pc:docMk/>
            <pc:sldMk cId="4135009027" sldId="278"/>
            <ac:cxnSpMk id="104" creationId="{D5F57F47-0388-3E43-C320-94CF8FF0E02F}"/>
          </ac:cxnSpMkLst>
        </pc:cxnChg>
        <pc:cxnChg chg="mod">
          <ac:chgData name="Judith Edge" userId="de30d57d-9a3b-4d73-809a-b4a3527cab2c" providerId="ADAL" clId="{AEFCF566-73F9-4A2C-8973-25C5D60C5B50}" dt="2022-09-05T17:35:32.393" v="2071" actId="1076"/>
          <ac:cxnSpMkLst>
            <pc:docMk/>
            <pc:sldMk cId="4135009027" sldId="278"/>
            <ac:cxnSpMk id="107" creationId="{18399188-290C-5715-27E6-60BC620E433E}"/>
          </ac:cxnSpMkLst>
        </pc:cxnChg>
        <pc:cxnChg chg="mod">
          <ac:chgData name="Judith Edge" userId="de30d57d-9a3b-4d73-809a-b4a3527cab2c" providerId="ADAL" clId="{AEFCF566-73F9-4A2C-8973-25C5D60C5B50}" dt="2022-09-05T17:33:50.813" v="1964" actId="1076"/>
          <ac:cxnSpMkLst>
            <pc:docMk/>
            <pc:sldMk cId="4135009027" sldId="278"/>
            <ac:cxnSpMk id="109" creationId="{86FD4B96-7565-559D-C08B-2E84E685E84F}"/>
          </ac:cxnSpMkLst>
        </pc:cxnChg>
        <pc:cxnChg chg="mod">
          <ac:chgData name="Judith Edge" userId="de30d57d-9a3b-4d73-809a-b4a3527cab2c" providerId="ADAL" clId="{AEFCF566-73F9-4A2C-8973-25C5D60C5B50}" dt="2022-09-05T17:17:23.385" v="1443" actId="1076"/>
          <ac:cxnSpMkLst>
            <pc:docMk/>
            <pc:sldMk cId="4135009027" sldId="278"/>
            <ac:cxnSpMk id="111" creationId="{1C8E4075-682A-5E9C-0EFA-9B74B942C0B0}"/>
          </ac:cxnSpMkLst>
        </pc:cxnChg>
        <pc:cxnChg chg="add mod ord">
          <ac:chgData name="Judith Edge" userId="de30d57d-9a3b-4d73-809a-b4a3527cab2c" providerId="ADAL" clId="{AEFCF566-73F9-4A2C-8973-25C5D60C5B50}" dt="2022-09-05T18:13:42.665" v="2847" actId="1076"/>
          <ac:cxnSpMkLst>
            <pc:docMk/>
            <pc:sldMk cId="4135009027" sldId="278"/>
            <ac:cxnSpMk id="118" creationId="{2CA24C32-77F6-6B93-9AC5-377E5EA550D2}"/>
          </ac:cxnSpMkLst>
        </pc:cxnChg>
        <pc:cxnChg chg="add mod">
          <ac:chgData name="Judith Edge" userId="de30d57d-9a3b-4d73-809a-b4a3527cab2c" providerId="ADAL" clId="{AEFCF566-73F9-4A2C-8973-25C5D60C5B50}" dt="2022-09-05T18:21:12.452" v="3150" actId="1076"/>
          <ac:cxnSpMkLst>
            <pc:docMk/>
            <pc:sldMk cId="4135009027" sldId="278"/>
            <ac:cxnSpMk id="127" creationId="{27D426D2-68EE-B254-8D91-1D3A1DE1F2C7}"/>
          </ac:cxnSpMkLst>
        </pc:cxnChg>
      </pc:sldChg>
      <pc:sldChg chg="modSp mod">
        <pc:chgData name="Judith Edge" userId="de30d57d-9a3b-4d73-809a-b4a3527cab2c" providerId="ADAL" clId="{AEFCF566-73F9-4A2C-8973-25C5D60C5B50}" dt="2022-09-05T16:37:57.075" v="910" actId="6549"/>
        <pc:sldMkLst>
          <pc:docMk/>
          <pc:sldMk cId="3785646007" sldId="280"/>
        </pc:sldMkLst>
        <pc:spChg chg="mod">
          <ac:chgData name="Judith Edge" userId="de30d57d-9a3b-4d73-809a-b4a3527cab2c" providerId="ADAL" clId="{AEFCF566-73F9-4A2C-8973-25C5D60C5B50}" dt="2022-09-05T16:37:57.075" v="910" actId="6549"/>
          <ac:spMkLst>
            <pc:docMk/>
            <pc:sldMk cId="3785646007" sldId="280"/>
            <ac:spMk id="108" creationId="{7430BF21-143A-23E1-D88F-23C8FDE8C84E}"/>
          </ac:spMkLst>
        </pc:spChg>
      </pc:sldChg>
      <pc:sldChg chg="del">
        <pc:chgData name="Judith Edge" userId="de30d57d-9a3b-4d73-809a-b4a3527cab2c" providerId="ADAL" clId="{AEFCF566-73F9-4A2C-8973-25C5D60C5B50}" dt="2022-09-05T18:24:17.695" v="3279" actId="2696"/>
        <pc:sldMkLst>
          <pc:docMk/>
          <pc:sldMk cId="3223496258" sldId="281"/>
        </pc:sldMkLst>
      </pc:sldChg>
      <pc:sldChg chg="delSp modSp add mod ord">
        <pc:chgData name="Judith Edge" userId="de30d57d-9a3b-4d73-809a-b4a3527cab2c" providerId="ADAL" clId="{AEFCF566-73F9-4A2C-8973-25C5D60C5B50}" dt="2022-09-05T18:30:13.494" v="3375" actId="1076"/>
        <pc:sldMkLst>
          <pc:docMk/>
          <pc:sldMk cId="1127997912" sldId="287"/>
        </pc:sldMkLst>
        <pc:spChg chg="mod">
          <ac:chgData name="Judith Edge" userId="de30d57d-9a3b-4d73-809a-b4a3527cab2c" providerId="ADAL" clId="{AEFCF566-73F9-4A2C-8973-25C5D60C5B50}" dt="2022-09-05T18:23:24.447" v="3278" actId="20577"/>
          <ac:spMkLst>
            <pc:docMk/>
            <pc:sldMk cId="1127997912" sldId="287"/>
            <ac:spMk id="9" creationId="{5206606D-A05E-183D-3AEA-13123E018EBB}"/>
          </ac:spMkLst>
        </pc:spChg>
        <pc:spChg chg="mod">
          <ac:chgData name="Judith Edge" userId="de30d57d-9a3b-4d73-809a-b4a3527cab2c" providerId="ADAL" clId="{AEFCF566-73F9-4A2C-8973-25C5D60C5B50}" dt="2022-09-05T18:28:16.806" v="3350" actId="14100"/>
          <ac:spMkLst>
            <pc:docMk/>
            <pc:sldMk cId="1127997912" sldId="287"/>
            <ac:spMk id="22" creationId="{27066A31-261C-1B4A-46E9-2891A42D63B3}"/>
          </ac:spMkLst>
        </pc:spChg>
        <pc:spChg chg="mod">
          <ac:chgData name="Judith Edge" userId="de30d57d-9a3b-4d73-809a-b4a3527cab2c" providerId="ADAL" clId="{AEFCF566-73F9-4A2C-8973-25C5D60C5B50}" dt="2022-09-05T18:29:28.008" v="3366" actId="1076"/>
          <ac:spMkLst>
            <pc:docMk/>
            <pc:sldMk cId="1127997912" sldId="287"/>
            <ac:spMk id="23" creationId="{EFF1E41C-A46E-FC6C-6E22-D2F380D0664F}"/>
          </ac:spMkLst>
        </pc:spChg>
        <pc:spChg chg="mod">
          <ac:chgData name="Judith Edge" userId="de30d57d-9a3b-4d73-809a-b4a3527cab2c" providerId="ADAL" clId="{AEFCF566-73F9-4A2C-8973-25C5D60C5B50}" dt="2022-09-05T18:27:14.087" v="3339" actId="1076"/>
          <ac:spMkLst>
            <pc:docMk/>
            <pc:sldMk cId="1127997912" sldId="287"/>
            <ac:spMk id="50" creationId="{7497CF8B-47CC-0140-C08C-4BEEB03BEC5C}"/>
          </ac:spMkLst>
        </pc:spChg>
        <pc:spChg chg="mod">
          <ac:chgData name="Judith Edge" userId="de30d57d-9a3b-4d73-809a-b4a3527cab2c" providerId="ADAL" clId="{AEFCF566-73F9-4A2C-8973-25C5D60C5B50}" dt="2022-09-05T18:27:27.015" v="3340" actId="1076"/>
          <ac:spMkLst>
            <pc:docMk/>
            <pc:sldMk cId="1127997912" sldId="287"/>
            <ac:spMk id="51" creationId="{7DB312BD-59F6-20C0-921B-4E284FF0246C}"/>
          </ac:spMkLst>
        </pc:spChg>
        <pc:spChg chg="mod">
          <ac:chgData name="Judith Edge" userId="de30d57d-9a3b-4d73-809a-b4a3527cab2c" providerId="ADAL" clId="{AEFCF566-73F9-4A2C-8973-25C5D60C5B50}" dt="2022-09-05T18:27:36.932" v="3342" actId="1076"/>
          <ac:spMkLst>
            <pc:docMk/>
            <pc:sldMk cId="1127997912" sldId="287"/>
            <ac:spMk id="59" creationId="{DDDB2C8C-A2E8-FA22-AAA2-B9833B90CDE1}"/>
          </ac:spMkLst>
        </pc:spChg>
        <pc:spChg chg="mod">
          <ac:chgData name="Judith Edge" userId="de30d57d-9a3b-4d73-809a-b4a3527cab2c" providerId="ADAL" clId="{AEFCF566-73F9-4A2C-8973-25C5D60C5B50}" dt="2022-09-05T18:27:31.880" v="3341" actId="1076"/>
          <ac:spMkLst>
            <pc:docMk/>
            <pc:sldMk cId="1127997912" sldId="287"/>
            <ac:spMk id="60" creationId="{96186223-B4E7-03A2-1C4F-13DF5A1095C1}"/>
          </ac:spMkLst>
        </pc:spChg>
        <pc:spChg chg="mod">
          <ac:chgData name="Judith Edge" userId="de30d57d-9a3b-4d73-809a-b4a3527cab2c" providerId="ADAL" clId="{AEFCF566-73F9-4A2C-8973-25C5D60C5B50}" dt="2022-09-05T18:25:32.747" v="3319" actId="1076"/>
          <ac:spMkLst>
            <pc:docMk/>
            <pc:sldMk cId="1127997912" sldId="287"/>
            <ac:spMk id="64" creationId="{0C3ADE29-4B37-9BFB-F4B7-14F40A1B1846}"/>
          </ac:spMkLst>
        </pc:spChg>
        <pc:spChg chg="mod">
          <ac:chgData name="Judith Edge" userId="de30d57d-9a3b-4d73-809a-b4a3527cab2c" providerId="ADAL" clId="{AEFCF566-73F9-4A2C-8973-25C5D60C5B50}" dt="2022-09-05T18:30:13.494" v="3375" actId="1076"/>
          <ac:spMkLst>
            <pc:docMk/>
            <pc:sldMk cId="1127997912" sldId="287"/>
            <ac:spMk id="66" creationId="{1FCBA10F-EE10-0342-621E-C08CF4EB8B00}"/>
          </ac:spMkLst>
        </pc:spChg>
        <pc:spChg chg="mod">
          <ac:chgData name="Judith Edge" userId="de30d57d-9a3b-4d73-809a-b4a3527cab2c" providerId="ADAL" clId="{AEFCF566-73F9-4A2C-8973-25C5D60C5B50}" dt="2022-09-05T18:26:38.220" v="3331" actId="1076"/>
          <ac:spMkLst>
            <pc:docMk/>
            <pc:sldMk cId="1127997912" sldId="287"/>
            <ac:spMk id="67" creationId="{50A48C9E-C877-F807-9ED1-1CE76DDCA328}"/>
          </ac:spMkLst>
        </pc:spChg>
        <pc:spChg chg="mod">
          <ac:chgData name="Judith Edge" userId="de30d57d-9a3b-4d73-809a-b4a3527cab2c" providerId="ADAL" clId="{AEFCF566-73F9-4A2C-8973-25C5D60C5B50}" dt="2022-09-05T18:26:41.909" v="3332" actId="1076"/>
          <ac:spMkLst>
            <pc:docMk/>
            <pc:sldMk cId="1127997912" sldId="287"/>
            <ac:spMk id="70" creationId="{7280F4CD-76AF-5C16-928E-8B05EC499F94}"/>
          </ac:spMkLst>
        </pc:spChg>
        <pc:spChg chg="mod">
          <ac:chgData name="Judith Edge" userId="de30d57d-9a3b-4d73-809a-b4a3527cab2c" providerId="ADAL" clId="{AEFCF566-73F9-4A2C-8973-25C5D60C5B50}" dt="2022-09-05T18:28:07.140" v="3348" actId="1076"/>
          <ac:spMkLst>
            <pc:docMk/>
            <pc:sldMk cId="1127997912" sldId="287"/>
            <ac:spMk id="71" creationId="{6A23AE75-4DBB-56DC-A2F6-B2B2C2429A96}"/>
          </ac:spMkLst>
        </pc:spChg>
        <pc:spChg chg="mod">
          <ac:chgData name="Judith Edge" userId="de30d57d-9a3b-4d73-809a-b4a3527cab2c" providerId="ADAL" clId="{AEFCF566-73F9-4A2C-8973-25C5D60C5B50}" dt="2022-09-05T18:28:34.875" v="3354" actId="1076"/>
          <ac:spMkLst>
            <pc:docMk/>
            <pc:sldMk cId="1127997912" sldId="287"/>
            <ac:spMk id="74" creationId="{931D710D-BC0D-FD22-DA52-83177D46DAC8}"/>
          </ac:spMkLst>
        </pc:spChg>
        <pc:spChg chg="mod">
          <ac:chgData name="Judith Edge" userId="de30d57d-9a3b-4d73-809a-b4a3527cab2c" providerId="ADAL" clId="{AEFCF566-73F9-4A2C-8973-25C5D60C5B50}" dt="2022-09-05T18:28:22.199" v="3351" actId="1076"/>
          <ac:spMkLst>
            <pc:docMk/>
            <pc:sldMk cId="1127997912" sldId="287"/>
            <ac:spMk id="76" creationId="{B9B643E9-A3A6-1524-B17E-6EE523D1C859}"/>
          </ac:spMkLst>
        </pc:spChg>
        <pc:spChg chg="mod">
          <ac:chgData name="Judith Edge" userId="de30d57d-9a3b-4d73-809a-b4a3527cab2c" providerId="ADAL" clId="{AEFCF566-73F9-4A2C-8973-25C5D60C5B50}" dt="2022-09-05T18:26:17.556" v="3327" actId="1076"/>
          <ac:spMkLst>
            <pc:docMk/>
            <pc:sldMk cId="1127997912" sldId="287"/>
            <ac:spMk id="78" creationId="{F87844D2-E6EE-B501-B3DB-A8ED991C7A3A}"/>
          </ac:spMkLst>
        </pc:spChg>
        <pc:spChg chg="mod">
          <ac:chgData name="Judith Edge" userId="de30d57d-9a3b-4d73-809a-b4a3527cab2c" providerId="ADAL" clId="{AEFCF566-73F9-4A2C-8973-25C5D60C5B50}" dt="2022-09-05T18:25:47.385" v="3323" actId="1076"/>
          <ac:spMkLst>
            <pc:docMk/>
            <pc:sldMk cId="1127997912" sldId="287"/>
            <ac:spMk id="80" creationId="{28D3023B-006C-D79A-CC87-E2090CA68636}"/>
          </ac:spMkLst>
        </pc:spChg>
        <pc:spChg chg="mod">
          <ac:chgData name="Judith Edge" userId="de30d57d-9a3b-4d73-809a-b4a3527cab2c" providerId="ADAL" clId="{AEFCF566-73F9-4A2C-8973-25C5D60C5B50}" dt="2022-09-05T18:26:22.134" v="3328" actId="1076"/>
          <ac:spMkLst>
            <pc:docMk/>
            <pc:sldMk cId="1127997912" sldId="287"/>
            <ac:spMk id="81" creationId="{62326681-5BF0-C5FD-1E6C-91684661893F}"/>
          </ac:spMkLst>
        </pc:spChg>
        <pc:spChg chg="del">
          <ac:chgData name="Judith Edge" userId="de30d57d-9a3b-4d73-809a-b4a3527cab2c" providerId="ADAL" clId="{AEFCF566-73F9-4A2C-8973-25C5D60C5B50}" dt="2022-09-05T18:24:41.837" v="3283" actId="478"/>
          <ac:spMkLst>
            <pc:docMk/>
            <pc:sldMk cId="1127997912" sldId="287"/>
            <ac:spMk id="82" creationId="{3D1B1DD9-4028-AEC7-4EFC-3E3B789A01A5}"/>
          </ac:spMkLst>
        </pc:spChg>
        <pc:spChg chg="mod">
          <ac:chgData name="Judith Edge" userId="de30d57d-9a3b-4d73-809a-b4a3527cab2c" providerId="ADAL" clId="{AEFCF566-73F9-4A2C-8973-25C5D60C5B50}" dt="2022-09-05T18:30:08.629" v="3374" actId="1076"/>
          <ac:spMkLst>
            <pc:docMk/>
            <pc:sldMk cId="1127997912" sldId="287"/>
            <ac:spMk id="84" creationId="{070D13D6-3830-8D4F-5C45-AE60A9DC3634}"/>
          </ac:spMkLst>
        </pc:spChg>
        <pc:spChg chg="del">
          <ac:chgData name="Judith Edge" userId="de30d57d-9a3b-4d73-809a-b4a3527cab2c" providerId="ADAL" clId="{AEFCF566-73F9-4A2C-8973-25C5D60C5B50}" dt="2022-09-05T18:24:37.102" v="3280" actId="478"/>
          <ac:spMkLst>
            <pc:docMk/>
            <pc:sldMk cId="1127997912" sldId="287"/>
            <ac:spMk id="86" creationId="{40CA86CA-3225-CE94-5959-32C88FC116C9}"/>
          </ac:spMkLst>
        </pc:spChg>
        <pc:spChg chg="del">
          <ac:chgData name="Judith Edge" userId="de30d57d-9a3b-4d73-809a-b4a3527cab2c" providerId="ADAL" clId="{AEFCF566-73F9-4A2C-8973-25C5D60C5B50}" dt="2022-09-05T18:24:40.133" v="3282" actId="478"/>
          <ac:spMkLst>
            <pc:docMk/>
            <pc:sldMk cId="1127997912" sldId="287"/>
            <ac:spMk id="87" creationId="{F04BA110-8812-CA17-B094-1CB96CDC11CE}"/>
          </ac:spMkLst>
        </pc:spChg>
        <pc:spChg chg="mod">
          <ac:chgData name="Judith Edge" userId="de30d57d-9a3b-4d73-809a-b4a3527cab2c" providerId="ADAL" clId="{AEFCF566-73F9-4A2C-8973-25C5D60C5B50}" dt="2022-09-05T18:28:39.096" v="3355" actId="1076"/>
          <ac:spMkLst>
            <pc:docMk/>
            <pc:sldMk cId="1127997912" sldId="287"/>
            <ac:spMk id="88" creationId="{88FFB39F-67DE-3678-CAA4-BB599F2769F6}"/>
          </ac:spMkLst>
        </pc:spChg>
        <pc:spChg chg="mod">
          <ac:chgData name="Judith Edge" userId="de30d57d-9a3b-4d73-809a-b4a3527cab2c" providerId="ADAL" clId="{AEFCF566-73F9-4A2C-8973-25C5D60C5B50}" dt="2022-09-05T18:28:49.410" v="3358" actId="1076"/>
          <ac:spMkLst>
            <pc:docMk/>
            <pc:sldMk cId="1127997912" sldId="287"/>
            <ac:spMk id="89" creationId="{47B476F8-15D3-F97E-015B-68E762A76D49}"/>
          </ac:spMkLst>
        </pc:spChg>
        <pc:spChg chg="mod">
          <ac:chgData name="Judith Edge" userId="de30d57d-9a3b-4d73-809a-b4a3527cab2c" providerId="ADAL" clId="{AEFCF566-73F9-4A2C-8973-25C5D60C5B50}" dt="2022-09-05T18:27:45.650" v="3344" actId="1076"/>
          <ac:spMkLst>
            <pc:docMk/>
            <pc:sldMk cId="1127997912" sldId="287"/>
            <ac:spMk id="90" creationId="{D25A9AE0-4269-9135-59B6-5E07683DA496}"/>
          </ac:spMkLst>
        </pc:spChg>
        <pc:spChg chg="mod">
          <ac:chgData name="Judith Edge" userId="de30d57d-9a3b-4d73-809a-b4a3527cab2c" providerId="ADAL" clId="{AEFCF566-73F9-4A2C-8973-25C5D60C5B50}" dt="2022-09-05T18:27:41.790" v="3343" actId="1076"/>
          <ac:spMkLst>
            <pc:docMk/>
            <pc:sldMk cId="1127997912" sldId="287"/>
            <ac:spMk id="91" creationId="{59E02074-6B1C-A05E-AAB9-89861234B9C6}"/>
          </ac:spMkLst>
        </pc:spChg>
        <pc:spChg chg="mod">
          <ac:chgData name="Judith Edge" userId="de30d57d-9a3b-4d73-809a-b4a3527cab2c" providerId="ADAL" clId="{AEFCF566-73F9-4A2C-8973-25C5D60C5B50}" dt="2022-09-05T18:27:04.983" v="3338" actId="1076"/>
          <ac:spMkLst>
            <pc:docMk/>
            <pc:sldMk cId="1127997912" sldId="287"/>
            <ac:spMk id="92" creationId="{C033A4D4-6117-6B72-6FF0-A47E47CA0303}"/>
          </ac:spMkLst>
        </pc:spChg>
        <pc:spChg chg="mod">
          <ac:chgData name="Judith Edge" userId="de30d57d-9a3b-4d73-809a-b4a3527cab2c" providerId="ADAL" clId="{AEFCF566-73F9-4A2C-8973-25C5D60C5B50}" dt="2022-09-05T18:25:52.108" v="3325" actId="1076"/>
          <ac:spMkLst>
            <pc:docMk/>
            <pc:sldMk cId="1127997912" sldId="287"/>
            <ac:spMk id="96" creationId="{7AA39633-890E-1EC0-F8DB-D0E1B7564770}"/>
          </ac:spMkLst>
        </pc:spChg>
        <pc:spChg chg="mod">
          <ac:chgData name="Judith Edge" userId="de30d57d-9a3b-4d73-809a-b4a3527cab2c" providerId="ADAL" clId="{AEFCF566-73F9-4A2C-8973-25C5D60C5B50}" dt="2022-09-05T18:25:57.112" v="3326" actId="1076"/>
          <ac:spMkLst>
            <pc:docMk/>
            <pc:sldMk cId="1127997912" sldId="287"/>
            <ac:spMk id="97" creationId="{29BD450C-5DCE-A9DF-F412-CAEA66FA5D30}"/>
          </ac:spMkLst>
        </pc:spChg>
        <pc:spChg chg="mod">
          <ac:chgData name="Judith Edge" userId="de30d57d-9a3b-4d73-809a-b4a3527cab2c" providerId="ADAL" clId="{AEFCF566-73F9-4A2C-8973-25C5D60C5B50}" dt="2022-09-05T18:25:26.191" v="3317" actId="1076"/>
          <ac:spMkLst>
            <pc:docMk/>
            <pc:sldMk cId="1127997912" sldId="287"/>
            <ac:spMk id="98" creationId="{927FF6E0-67BD-CC40-5E5E-F828100745D4}"/>
          </ac:spMkLst>
        </pc:spChg>
        <pc:spChg chg="mod">
          <ac:chgData name="Judith Edge" userId="de30d57d-9a3b-4d73-809a-b4a3527cab2c" providerId="ADAL" clId="{AEFCF566-73F9-4A2C-8973-25C5D60C5B50}" dt="2022-09-05T18:25:22.929" v="3316" actId="1076"/>
          <ac:spMkLst>
            <pc:docMk/>
            <pc:sldMk cId="1127997912" sldId="287"/>
            <ac:spMk id="99" creationId="{C6120534-0F40-5166-0A07-F2A0C871D228}"/>
          </ac:spMkLst>
        </pc:spChg>
        <pc:spChg chg="mod">
          <ac:chgData name="Judith Edge" userId="de30d57d-9a3b-4d73-809a-b4a3527cab2c" providerId="ADAL" clId="{AEFCF566-73F9-4A2C-8973-25C5D60C5B50}" dt="2022-09-05T18:28:26.971" v="3352" actId="6549"/>
          <ac:spMkLst>
            <pc:docMk/>
            <pc:sldMk cId="1127997912" sldId="287"/>
            <ac:spMk id="101" creationId="{7529BA55-BBCD-2448-953C-12535DB47727}"/>
          </ac:spMkLst>
        </pc:spChg>
        <pc:spChg chg="mod">
          <ac:chgData name="Judith Edge" userId="de30d57d-9a3b-4d73-809a-b4a3527cab2c" providerId="ADAL" clId="{AEFCF566-73F9-4A2C-8973-25C5D60C5B50}" dt="2022-09-05T18:30:02.255" v="3372" actId="14100"/>
          <ac:spMkLst>
            <pc:docMk/>
            <pc:sldMk cId="1127997912" sldId="287"/>
            <ac:spMk id="106" creationId="{12CE2408-600C-2D3F-7575-A12117702B62}"/>
          </ac:spMkLst>
        </pc:spChg>
        <pc:spChg chg="mod">
          <ac:chgData name="Judith Edge" userId="de30d57d-9a3b-4d73-809a-b4a3527cab2c" providerId="ADAL" clId="{AEFCF566-73F9-4A2C-8973-25C5D60C5B50}" dt="2022-09-05T18:29:59.790" v="3371" actId="1076"/>
          <ac:spMkLst>
            <pc:docMk/>
            <pc:sldMk cId="1127997912" sldId="287"/>
            <ac:spMk id="108" creationId="{7430BF21-143A-23E1-D88F-23C8FDE8C84E}"/>
          </ac:spMkLst>
        </pc:spChg>
        <pc:spChg chg="mod">
          <ac:chgData name="Judith Edge" userId="de30d57d-9a3b-4d73-809a-b4a3527cab2c" providerId="ADAL" clId="{AEFCF566-73F9-4A2C-8973-25C5D60C5B50}" dt="2022-09-05T18:26:31.386" v="3330" actId="1076"/>
          <ac:spMkLst>
            <pc:docMk/>
            <pc:sldMk cId="1127997912" sldId="287"/>
            <ac:spMk id="113" creationId="{1144CD34-3C20-F374-B56A-C56D51F0E4EC}"/>
          </ac:spMkLst>
        </pc:spChg>
        <pc:spChg chg="del">
          <ac:chgData name="Judith Edge" userId="de30d57d-9a3b-4d73-809a-b4a3527cab2c" providerId="ADAL" clId="{AEFCF566-73F9-4A2C-8973-25C5D60C5B50}" dt="2022-09-05T18:24:46.797" v="3284" actId="478"/>
          <ac:spMkLst>
            <pc:docMk/>
            <pc:sldMk cId="1127997912" sldId="287"/>
            <ac:spMk id="115" creationId="{5B483B99-E381-EEA3-18BF-F5FF7C2DB5FC}"/>
          </ac:spMkLst>
        </pc:spChg>
        <pc:spChg chg="del">
          <ac:chgData name="Judith Edge" userId="de30d57d-9a3b-4d73-809a-b4a3527cab2c" providerId="ADAL" clId="{AEFCF566-73F9-4A2C-8973-25C5D60C5B50}" dt="2022-09-05T18:24:49.565" v="3286" actId="478"/>
          <ac:spMkLst>
            <pc:docMk/>
            <pc:sldMk cId="1127997912" sldId="287"/>
            <ac:spMk id="117" creationId="{18933E20-3160-26DA-EFF1-D61363BC8A63}"/>
          </ac:spMkLst>
        </pc:spChg>
        <pc:spChg chg="del">
          <ac:chgData name="Judith Edge" userId="de30d57d-9a3b-4d73-809a-b4a3527cab2c" providerId="ADAL" clId="{AEFCF566-73F9-4A2C-8973-25C5D60C5B50}" dt="2022-09-05T18:24:51.261" v="3287" actId="478"/>
          <ac:spMkLst>
            <pc:docMk/>
            <pc:sldMk cId="1127997912" sldId="287"/>
            <ac:spMk id="120" creationId="{268693FA-0757-DD8F-4B11-8B2BFA684436}"/>
          </ac:spMkLst>
        </pc:spChg>
        <pc:spChg chg="del">
          <ac:chgData name="Judith Edge" userId="de30d57d-9a3b-4d73-809a-b4a3527cab2c" providerId="ADAL" clId="{AEFCF566-73F9-4A2C-8973-25C5D60C5B50}" dt="2022-09-05T18:25:14.517" v="3314" actId="478"/>
          <ac:spMkLst>
            <pc:docMk/>
            <pc:sldMk cId="1127997912" sldId="287"/>
            <ac:spMk id="122" creationId="{79C0FFB0-87E5-7C67-19D6-A6D25066B440}"/>
          </ac:spMkLst>
        </pc:spChg>
        <pc:spChg chg="del">
          <ac:chgData name="Judith Edge" userId="de30d57d-9a3b-4d73-809a-b4a3527cab2c" providerId="ADAL" clId="{AEFCF566-73F9-4A2C-8973-25C5D60C5B50}" dt="2022-09-05T18:25:16.268" v="3315" actId="478"/>
          <ac:spMkLst>
            <pc:docMk/>
            <pc:sldMk cId="1127997912" sldId="287"/>
            <ac:spMk id="124" creationId="{ED8CFCD9-6FF6-C0C0-2655-6E4C751D898A}"/>
          </ac:spMkLst>
        </pc:spChg>
        <pc:spChg chg="del">
          <ac:chgData name="Judith Edge" userId="de30d57d-9a3b-4d73-809a-b4a3527cab2c" providerId="ADAL" clId="{AEFCF566-73F9-4A2C-8973-25C5D60C5B50}" dt="2022-09-05T18:25:12.453" v="3312" actId="478"/>
          <ac:spMkLst>
            <pc:docMk/>
            <pc:sldMk cId="1127997912" sldId="287"/>
            <ac:spMk id="126" creationId="{600473A0-1393-5701-934B-1EA0E39D66B5}"/>
          </ac:spMkLst>
        </pc:spChg>
        <pc:cxnChg chg="mod">
          <ac:chgData name="Judith Edge" userId="de30d57d-9a3b-4d73-809a-b4a3527cab2c" providerId="ADAL" clId="{AEFCF566-73F9-4A2C-8973-25C5D60C5B50}" dt="2022-09-05T18:28:31.306" v="3353" actId="1076"/>
          <ac:cxnSpMkLst>
            <pc:docMk/>
            <pc:sldMk cId="1127997912" sldId="287"/>
            <ac:cxnSpMk id="72" creationId="{C0791811-9B07-133C-1DC0-D263947AEC88}"/>
          </ac:cxnSpMkLst>
        </pc:cxnChg>
        <pc:cxnChg chg="del">
          <ac:chgData name="Judith Edge" userId="de30d57d-9a3b-4d73-809a-b4a3527cab2c" providerId="ADAL" clId="{AEFCF566-73F9-4A2C-8973-25C5D60C5B50}" dt="2022-09-05T18:24:38.518" v="3281" actId="478"/>
          <ac:cxnSpMkLst>
            <pc:docMk/>
            <pc:sldMk cId="1127997912" sldId="287"/>
            <ac:cxnSpMk id="83" creationId="{5EDD15D3-A5D3-1434-EB8A-ECBE81507F9E}"/>
          </ac:cxnSpMkLst>
        </pc:cxnChg>
        <pc:cxnChg chg="mod">
          <ac:chgData name="Judith Edge" userId="de30d57d-9a3b-4d73-809a-b4a3527cab2c" providerId="ADAL" clId="{AEFCF566-73F9-4A2C-8973-25C5D60C5B50}" dt="2022-09-05T18:26:56.684" v="3337" actId="1076"/>
          <ac:cxnSpMkLst>
            <pc:docMk/>
            <pc:sldMk cId="1127997912" sldId="287"/>
            <ac:cxnSpMk id="93" creationId="{31AC318A-FF0C-E3C7-C7B6-0EF941EA8278}"/>
          </ac:cxnSpMkLst>
        </pc:cxnChg>
        <pc:cxnChg chg="mod">
          <ac:chgData name="Judith Edge" userId="de30d57d-9a3b-4d73-809a-b4a3527cab2c" providerId="ADAL" clId="{AEFCF566-73F9-4A2C-8973-25C5D60C5B50}" dt="2022-09-05T18:26:26.032" v="3329" actId="1076"/>
          <ac:cxnSpMkLst>
            <pc:docMk/>
            <pc:sldMk cId="1127997912" sldId="287"/>
            <ac:cxnSpMk id="100" creationId="{E8B1EA00-3CA6-B101-520C-C8B6E800DB08}"/>
          </ac:cxnSpMkLst>
        </pc:cxnChg>
        <pc:cxnChg chg="mod">
          <ac:chgData name="Judith Edge" userId="de30d57d-9a3b-4d73-809a-b4a3527cab2c" providerId="ADAL" clId="{AEFCF566-73F9-4A2C-8973-25C5D60C5B50}" dt="2022-09-05T18:27:48.384" v="3345" actId="1076"/>
          <ac:cxnSpMkLst>
            <pc:docMk/>
            <pc:sldMk cId="1127997912" sldId="287"/>
            <ac:cxnSpMk id="102" creationId="{ABA2DE9C-2E12-50F8-5B90-E029BB6C4978}"/>
          </ac:cxnSpMkLst>
        </pc:cxnChg>
        <pc:cxnChg chg="mod">
          <ac:chgData name="Judith Edge" userId="de30d57d-9a3b-4d73-809a-b4a3527cab2c" providerId="ADAL" clId="{AEFCF566-73F9-4A2C-8973-25C5D60C5B50}" dt="2022-09-05T18:25:29.211" v="3318" actId="1076"/>
          <ac:cxnSpMkLst>
            <pc:docMk/>
            <pc:sldMk cId="1127997912" sldId="287"/>
            <ac:cxnSpMk id="103" creationId="{A4531208-27B5-766E-E28D-B0240455C83D}"/>
          </ac:cxnSpMkLst>
        </pc:cxnChg>
        <pc:cxnChg chg="mod">
          <ac:chgData name="Judith Edge" userId="de30d57d-9a3b-4d73-809a-b4a3527cab2c" providerId="ADAL" clId="{AEFCF566-73F9-4A2C-8973-25C5D60C5B50}" dt="2022-09-05T18:25:49.761" v="3324" actId="1076"/>
          <ac:cxnSpMkLst>
            <pc:docMk/>
            <pc:sldMk cId="1127997912" sldId="287"/>
            <ac:cxnSpMk id="104" creationId="{D5F57F47-0388-3E43-C320-94CF8FF0E02F}"/>
          </ac:cxnSpMkLst>
        </pc:cxnChg>
        <pc:cxnChg chg="mod">
          <ac:chgData name="Judith Edge" userId="de30d57d-9a3b-4d73-809a-b4a3527cab2c" providerId="ADAL" clId="{AEFCF566-73F9-4A2C-8973-25C5D60C5B50}" dt="2022-09-05T18:28:51.844" v="3359" actId="1076"/>
          <ac:cxnSpMkLst>
            <pc:docMk/>
            <pc:sldMk cId="1127997912" sldId="287"/>
            <ac:cxnSpMk id="107" creationId="{18399188-290C-5715-27E6-60BC620E433E}"/>
          </ac:cxnSpMkLst>
        </pc:cxnChg>
        <pc:cxnChg chg="mod">
          <ac:chgData name="Judith Edge" userId="de30d57d-9a3b-4d73-809a-b4a3527cab2c" providerId="ADAL" clId="{AEFCF566-73F9-4A2C-8973-25C5D60C5B50}" dt="2022-09-05T18:30:06.091" v="3373" actId="1076"/>
          <ac:cxnSpMkLst>
            <pc:docMk/>
            <pc:sldMk cId="1127997912" sldId="287"/>
            <ac:cxnSpMk id="109" creationId="{86FD4B96-7565-559D-C08B-2E84E685E84F}"/>
          </ac:cxnSpMkLst>
        </pc:cxnChg>
        <pc:cxnChg chg="del">
          <ac:chgData name="Judith Edge" userId="de30d57d-9a3b-4d73-809a-b4a3527cab2c" providerId="ADAL" clId="{AEFCF566-73F9-4A2C-8973-25C5D60C5B50}" dt="2022-09-05T18:24:47.989" v="3285" actId="478"/>
          <ac:cxnSpMkLst>
            <pc:docMk/>
            <pc:sldMk cId="1127997912" sldId="287"/>
            <ac:cxnSpMk id="118" creationId="{2CA24C32-77F6-6B93-9AC5-377E5EA550D2}"/>
          </ac:cxnSpMkLst>
        </pc:cxnChg>
        <pc:cxnChg chg="del">
          <ac:chgData name="Judith Edge" userId="de30d57d-9a3b-4d73-809a-b4a3527cab2c" providerId="ADAL" clId="{AEFCF566-73F9-4A2C-8973-25C5D60C5B50}" dt="2022-09-05T18:25:13.724" v="3313" actId="478"/>
          <ac:cxnSpMkLst>
            <pc:docMk/>
            <pc:sldMk cId="1127997912" sldId="287"/>
            <ac:cxnSpMk id="127" creationId="{27D426D2-68EE-B254-8D91-1D3A1DE1F2C7}"/>
          </ac:cxnSpMkLst>
        </pc:cxnChg>
      </pc:sldChg>
    </pc:docChg>
  </pc:docChgLst>
  <pc:docChgLst>
    <pc:chgData name="Russell Thomas" userId="S::rthomas@williambrookes.com::e888141e-14d2-4b8c-8e62-d3eddd55b5e9" providerId="AD" clId="Web-{1170DFA1-C766-24D8-D5DE-8DF7807C4D0F}"/>
    <pc:docChg chg="modSld">
      <pc:chgData name="Russell Thomas" userId="S::rthomas@williambrookes.com::e888141e-14d2-4b8c-8e62-d3eddd55b5e9" providerId="AD" clId="Web-{1170DFA1-C766-24D8-D5DE-8DF7807C4D0F}" dt="2022-09-05T17:38:15.484" v="1834" actId="14100"/>
      <pc:docMkLst>
        <pc:docMk/>
      </pc:docMkLst>
      <pc:sldChg chg="addSp modSp">
        <pc:chgData name="Russell Thomas" userId="S::rthomas@williambrookes.com::e888141e-14d2-4b8c-8e62-d3eddd55b5e9" providerId="AD" clId="Web-{1170DFA1-C766-24D8-D5DE-8DF7807C4D0F}" dt="2022-09-05T17:36:02.668" v="1797" actId="20577"/>
        <pc:sldMkLst>
          <pc:docMk/>
          <pc:sldMk cId="873356313" sldId="268"/>
        </pc:sldMkLst>
        <pc:spChg chg="add mod">
          <ac:chgData name="Russell Thomas" userId="S::rthomas@williambrookes.com::e888141e-14d2-4b8c-8e62-d3eddd55b5e9" providerId="AD" clId="Web-{1170DFA1-C766-24D8-D5DE-8DF7807C4D0F}" dt="2022-09-05T14:35:45.163" v="1135" actId="1076"/>
          <ac:spMkLst>
            <pc:docMk/>
            <pc:sldMk cId="873356313" sldId="268"/>
            <ac:spMk id="14" creationId="{855B489F-4ED0-8913-19E9-92A83FF96ADF}"/>
          </ac:spMkLst>
        </pc:spChg>
        <pc:spChg chg="add mod">
          <ac:chgData name="Russell Thomas" userId="S::rthomas@williambrookes.com::e888141e-14d2-4b8c-8e62-d3eddd55b5e9" providerId="AD" clId="Web-{1170DFA1-C766-24D8-D5DE-8DF7807C4D0F}" dt="2022-09-05T14:41:11.063" v="1214" actId="20577"/>
          <ac:spMkLst>
            <pc:docMk/>
            <pc:sldMk cId="873356313" sldId="268"/>
            <ac:spMk id="17" creationId="{E511FF06-FC79-F655-0127-7EBF037468CD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34:10.390" v="1123" actId="1076"/>
          <ac:spMkLst>
            <pc:docMk/>
            <pc:sldMk cId="873356313" sldId="268"/>
            <ac:spMk id="21" creationId="{F41D6817-9FBE-0629-12DB-02B790636AB0}"/>
          </ac:spMkLst>
        </pc:spChg>
        <pc:spChg chg="ord">
          <ac:chgData name="Russell Thomas" userId="S::rthomas@williambrookes.com::e888141e-14d2-4b8c-8e62-d3eddd55b5e9" providerId="AD" clId="Web-{1170DFA1-C766-24D8-D5DE-8DF7807C4D0F}" dt="2022-09-05T14:37:06.888" v="1156"/>
          <ac:spMkLst>
            <pc:docMk/>
            <pc:sldMk cId="873356313" sldId="268"/>
            <ac:spMk id="25" creationId="{88473328-D4DA-6DB6-FE20-156B7E103E6D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18:33.177" v="887" actId="20577"/>
          <ac:spMkLst>
            <pc:docMk/>
            <pc:sldMk cId="873356313" sldId="268"/>
            <ac:spMk id="33" creationId="{60EA986F-B585-3390-9E93-BC1732114B75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18:24.614" v="885" actId="20577"/>
          <ac:spMkLst>
            <pc:docMk/>
            <pc:sldMk cId="873356313" sldId="268"/>
            <ac:spMk id="34" creationId="{83FCD06B-68DE-D9C7-5843-71D0B583E252}"/>
          </ac:spMkLst>
        </pc:spChg>
        <pc:spChg chg="add mod">
          <ac:chgData name="Russell Thomas" userId="S::rthomas@williambrookes.com::e888141e-14d2-4b8c-8e62-d3eddd55b5e9" providerId="AD" clId="Web-{1170DFA1-C766-24D8-D5DE-8DF7807C4D0F}" dt="2022-09-05T17:36:02.668" v="1797" actId="20577"/>
          <ac:spMkLst>
            <pc:docMk/>
            <pc:sldMk cId="873356313" sldId="268"/>
            <ac:spMk id="37" creationId="{4AA9F497-3DB9-BEFD-D772-EA048A17DE6E}"/>
          </ac:spMkLst>
        </pc:spChg>
        <pc:spChg chg="add mod">
          <ac:chgData name="Russell Thomas" userId="S::rthomas@williambrookes.com::e888141e-14d2-4b8c-8e62-d3eddd55b5e9" providerId="AD" clId="Web-{1170DFA1-C766-24D8-D5DE-8DF7807C4D0F}" dt="2022-09-05T14:36:50.434" v="1152" actId="1076"/>
          <ac:spMkLst>
            <pc:docMk/>
            <pc:sldMk cId="873356313" sldId="268"/>
            <ac:spMk id="40" creationId="{09AF93EA-7636-F845-0097-756372C92A19}"/>
          </ac:spMkLst>
        </pc:spChg>
        <pc:spChg chg="add mod">
          <ac:chgData name="Russell Thomas" userId="S::rthomas@williambrookes.com::e888141e-14d2-4b8c-8e62-d3eddd55b5e9" providerId="AD" clId="Web-{1170DFA1-C766-24D8-D5DE-8DF7807C4D0F}" dt="2022-09-05T14:41:28.690" v="1219" actId="20577"/>
          <ac:spMkLst>
            <pc:docMk/>
            <pc:sldMk cId="873356313" sldId="268"/>
            <ac:spMk id="43" creationId="{C20AFF4E-8B2D-9F4A-4443-09B55DE78FA6}"/>
          </ac:spMkLst>
        </pc:spChg>
        <pc:spChg chg="add mod">
          <ac:chgData name="Russell Thomas" userId="S::rthomas@williambrookes.com::e888141e-14d2-4b8c-8e62-d3eddd55b5e9" providerId="AD" clId="Web-{1170DFA1-C766-24D8-D5DE-8DF7807C4D0F}" dt="2022-09-05T14:40:13.950" v="1167" actId="20577"/>
          <ac:spMkLst>
            <pc:docMk/>
            <pc:sldMk cId="873356313" sldId="268"/>
            <ac:spMk id="44" creationId="{8746E189-07E0-AEE4-2CF2-AEE65DA8DE72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35:19.849" v="1129" actId="1076"/>
          <ac:spMkLst>
            <pc:docMk/>
            <pc:sldMk cId="873356313" sldId="268"/>
            <ac:spMk id="50" creationId="{7497CF8B-47CC-0140-C08C-4BEEB03BEC5C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35:19.864" v="1130" actId="1076"/>
          <ac:spMkLst>
            <pc:docMk/>
            <pc:sldMk cId="873356313" sldId="268"/>
            <ac:spMk id="51" creationId="{7DB312BD-59F6-20C0-921B-4E284FF0246C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35:19.880" v="1131" actId="1076"/>
          <ac:spMkLst>
            <pc:docMk/>
            <pc:sldMk cId="873356313" sldId="268"/>
            <ac:spMk id="59" creationId="{DDDB2C8C-A2E8-FA22-AAA2-B9833B90CDE1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35:19.896" v="1132" actId="1076"/>
          <ac:spMkLst>
            <pc:docMk/>
            <pc:sldMk cId="873356313" sldId="268"/>
            <ac:spMk id="60" creationId="{96186223-B4E7-03A2-1C4F-13DF5A1095C1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48:08.361" v="1444" actId="20577"/>
          <ac:spMkLst>
            <pc:docMk/>
            <pc:sldMk cId="873356313" sldId="268"/>
            <ac:spMk id="64" creationId="{0C3ADE29-4B37-9BFB-F4B7-14F40A1B1846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48:28.254" v="1446" actId="1076"/>
          <ac:spMkLst>
            <pc:docMk/>
            <pc:sldMk cId="873356313" sldId="268"/>
            <ac:spMk id="67" creationId="{50A48C9E-C877-F807-9ED1-1CE76DDCA328}"/>
          </ac:spMkLst>
        </pc:spChg>
        <pc:spChg chg="mod ord">
          <ac:chgData name="Russell Thomas" userId="S::rthomas@williambrookes.com::e888141e-14d2-4b8c-8e62-d3eddd55b5e9" providerId="AD" clId="Web-{1170DFA1-C766-24D8-D5DE-8DF7807C4D0F}" dt="2022-09-05T14:49:06.663" v="1453" actId="20577"/>
          <ac:spMkLst>
            <pc:docMk/>
            <pc:sldMk cId="873356313" sldId="268"/>
            <ac:spMk id="70" creationId="{7280F4CD-76AF-5C16-928E-8B05EC499F94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46:46.918" v="1394" actId="20577"/>
          <ac:spMkLst>
            <pc:docMk/>
            <pc:sldMk cId="873356313" sldId="268"/>
            <ac:spMk id="80" creationId="{28D3023B-006C-D79A-CC87-E2090CA68636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44:14.546" v="1299" actId="20577"/>
          <ac:spMkLst>
            <pc:docMk/>
            <pc:sldMk cId="873356313" sldId="268"/>
            <ac:spMk id="82" creationId="{3D1B1DD9-4028-AEC7-4EFC-3E3B789A01A5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20:11.372" v="901" actId="20577"/>
          <ac:spMkLst>
            <pc:docMk/>
            <pc:sldMk cId="873356313" sldId="268"/>
            <ac:spMk id="85" creationId="{B6AD2994-B8E3-A9F3-CB16-697FA64CE180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43:16.808" v="1264" actId="20577"/>
          <ac:spMkLst>
            <pc:docMk/>
            <pc:sldMk cId="873356313" sldId="268"/>
            <ac:spMk id="87" creationId="{F04BA110-8812-CA17-B094-1CB96CDC11CE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34:03.733" v="1121" actId="1076"/>
          <ac:spMkLst>
            <pc:docMk/>
            <pc:sldMk cId="873356313" sldId="268"/>
            <ac:spMk id="88" creationId="{88FFB39F-67DE-3678-CAA4-BB599F2769F6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34:17.813" v="1124" actId="1076"/>
          <ac:spMkLst>
            <pc:docMk/>
            <pc:sldMk cId="873356313" sldId="268"/>
            <ac:spMk id="89" creationId="{47B476F8-15D3-F97E-015B-68E762A76D49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31:01.188" v="1111" actId="1076"/>
          <ac:spMkLst>
            <pc:docMk/>
            <pc:sldMk cId="873356313" sldId="268"/>
            <ac:spMk id="90" creationId="{D25A9AE0-4269-9135-59B6-5E07683DA496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31:01.219" v="1112" actId="1076"/>
          <ac:spMkLst>
            <pc:docMk/>
            <pc:sldMk cId="873356313" sldId="268"/>
            <ac:spMk id="91" creationId="{59E02074-6B1C-A05E-AAB9-89861234B9C6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6:31:43.085" v="1518" actId="20577"/>
          <ac:spMkLst>
            <pc:docMk/>
            <pc:sldMk cId="873356313" sldId="268"/>
            <ac:spMk id="92" creationId="{C033A4D4-6117-6B72-6FF0-A47E47CA0303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20:02.762" v="898" actId="20577"/>
          <ac:spMkLst>
            <pc:docMk/>
            <pc:sldMk cId="873356313" sldId="268"/>
            <ac:spMk id="95" creationId="{FFA307FD-6FBF-2B5F-CBE3-7ADB691CBE6A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44:29.516" v="1305" actId="20577"/>
          <ac:spMkLst>
            <pc:docMk/>
            <pc:sldMk cId="873356313" sldId="268"/>
            <ac:spMk id="97" creationId="{29BD450C-5DCE-A9DF-F412-CAEA66FA5D30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47:06.810" v="1404" actId="20577"/>
          <ac:spMkLst>
            <pc:docMk/>
            <pc:sldMk cId="873356313" sldId="268"/>
            <ac:spMk id="99" creationId="{C6120534-0F40-5166-0A07-F2A0C871D228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39:33.431" v="1161" actId="20577"/>
          <ac:spMkLst>
            <pc:docMk/>
            <pc:sldMk cId="873356313" sldId="268"/>
            <ac:spMk id="101" creationId="{7529BA55-BBCD-2448-953C-12535DB47727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33:39.263" v="1120" actId="1076"/>
          <ac:spMkLst>
            <pc:docMk/>
            <pc:sldMk cId="873356313" sldId="268"/>
            <ac:spMk id="106" creationId="{12CE2408-600C-2D3F-7575-A12117702B62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21:19.737" v="955" actId="14100"/>
          <ac:spMkLst>
            <pc:docMk/>
            <pc:sldMk cId="873356313" sldId="268"/>
            <ac:spMk id="108" creationId="{7430BF21-143A-23E1-D88F-23C8FDE8C84E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19:44.089" v="894" actId="20577"/>
          <ac:spMkLst>
            <pc:docMk/>
            <pc:sldMk cId="873356313" sldId="268"/>
            <ac:spMk id="110" creationId="{D022E421-FA95-97FB-9F07-A75E0FA8CA04}"/>
          </ac:spMkLst>
        </pc:spChg>
        <pc:cxnChg chg="add mod">
          <ac:chgData name="Russell Thomas" userId="S::rthomas@williambrookes.com::e888141e-14d2-4b8c-8e62-d3eddd55b5e9" providerId="AD" clId="Web-{1170DFA1-C766-24D8-D5DE-8DF7807C4D0F}" dt="2022-09-05T14:36:10.275" v="1140" actId="1076"/>
          <ac:cxnSpMkLst>
            <pc:docMk/>
            <pc:sldMk cId="873356313" sldId="268"/>
            <ac:cxnSpMk id="31" creationId="{05E05320-6774-9764-82AD-ACF34546DA9E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4:18:42.912" v="888" actId="14100"/>
          <ac:cxnSpMkLst>
            <pc:docMk/>
            <pc:sldMk cId="873356313" sldId="268"/>
            <ac:cxnSpMk id="35" creationId="{03802A29-9ECB-1240-BA2D-100202144AB3}"/>
          </ac:cxnSpMkLst>
        </pc:cxnChg>
        <pc:cxnChg chg="add mod ord">
          <ac:chgData name="Russell Thomas" userId="S::rthomas@williambrookes.com::e888141e-14d2-4b8c-8e62-d3eddd55b5e9" providerId="AD" clId="Web-{1170DFA1-C766-24D8-D5DE-8DF7807C4D0F}" dt="2022-09-05T14:37:25.108" v="1159" actId="14100"/>
          <ac:cxnSpMkLst>
            <pc:docMk/>
            <pc:sldMk cId="873356313" sldId="268"/>
            <ac:cxnSpMk id="36" creationId="{6E7D9470-C314-B7B0-3EAB-52FF8ACE6F5C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4:48:34.051" v="1447" actId="1076"/>
          <ac:cxnSpMkLst>
            <pc:docMk/>
            <pc:sldMk cId="873356313" sldId="268"/>
            <ac:cxnSpMk id="93" creationId="{31AC318A-FF0C-E3C7-C7B6-0EF941EA8278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4:35:09.567" v="1128" actId="14100"/>
          <ac:cxnSpMkLst>
            <pc:docMk/>
            <pc:sldMk cId="873356313" sldId="268"/>
            <ac:cxnSpMk id="102" creationId="{ABA2DE9C-2E12-50F8-5B90-E029BB6C4978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4:48:19.487" v="1445" actId="14100"/>
          <ac:cxnSpMkLst>
            <pc:docMk/>
            <pc:sldMk cId="873356313" sldId="268"/>
            <ac:cxnSpMk id="103" creationId="{A4531208-27B5-766E-E28D-B0240455C83D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4:46:52.543" v="1395" actId="14100"/>
          <ac:cxnSpMkLst>
            <pc:docMk/>
            <pc:sldMk cId="873356313" sldId="268"/>
            <ac:cxnSpMk id="104" creationId="{D5F57F47-0388-3E43-C320-94CF8FF0E02F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4:34:51.972" v="1125" actId="1076"/>
          <ac:cxnSpMkLst>
            <pc:docMk/>
            <pc:sldMk cId="873356313" sldId="268"/>
            <ac:cxnSpMk id="107" creationId="{18399188-290C-5715-27E6-60BC620E433E}"/>
          </ac:cxnSpMkLst>
        </pc:cxnChg>
      </pc:sldChg>
      <pc:sldChg chg="modSp">
        <pc:chgData name="Russell Thomas" userId="S::rthomas@williambrookes.com::e888141e-14d2-4b8c-8e62-d3eddd55b5e9" providerId="AD" clId="Web-{1170DFA1-C766-24D8-D5DE-8DF7807C4D0F}" dt="2022-09-05T14:10:56.798" v="840" actId="14100"/>
        <pc:sldMkLst>
          <pc:docMk/>
          <pc:sldMk cId="3373434823" sldId="270"/>
        </pc:sldMkLst>
        <pc:spChg chg="mod">
          <ac:chgData name="Russell Thomas" userId="S::rthomas@williambrookes.com::e888141e-14d2-4b8c-8e62-d3eddd55b5e9" providerId="AD" clId="Web-{1170DFA1-C766-24D8-D5DE-8DF7807C4D0F}" dt="2022-09-05T14:05:03.114" v="758" actId="20577"/>
          <ac:spMkLst>
            <pc:docMk/>
            <pc:sldMk cId="3373434823" sldId="270"/>
            <ac:spMk id="74" creationId="{FE80C4BE-8667-A692-022E-7CD2AE17D576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06:12.213" v="772" actId="20577"/>
          <ac:spMkLst>
            <pc:docMk/>
            <pc:sldMk cId="3373434823" sldId="270"/>
            <ac:spMk id="87" creationId="{8D641744-F296-F64C-D673-6EA204A084C8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07:36.641" v="785" actId="14100"/>
          <ac:spMkLst>
            <pc:docMk/>
            <pc:sldMk cId="3373434823" sldId="270"/>
            <ac:spMk id="130" creationId="{8AF0D6B8-F37D-B6C2-7D06-5EFFF24D274F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09:35.510" v="819" actId="14100"/>
          <ac:spMkLst>
            <pc:docMk/>
            <pc:sldMk cId="3373434823" sldId="270"/>
            <ac:spMk id="137" creationId="{CA020B4E-7702-B751-2507-9FFF48A89096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10:56.798" v="840" actId="14100"/>
          <ac:spMkLst>
            <pc:docMk/>
            <pc:sldMk cId="3373434823" sldId="270"/>
            <ac:spMk id="144" creationId="{20544611-84F1-6A69-1543-196A8F5C71CF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08:12.926" v="790" actId="20577"/>
          <ac:spMkLst>
            <pc:docMk/>
            <pc:sldMk cId="3373434823" sldId="270"/>
            <ac:spMk id="187" creationId="{BDA60C04-7BD1-9D71-507B-075E2CF04B92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06:52.169" v="778" actId="20577"/>
          <ac:spMkLst>
            <pc:docMk/>
            <pc:sldMk cId="3373434823" sldId="270"/>
            <ac:spMk id="194" creationId="{251D1A30-088B-5E8D-5092-0E70380E952A}"/>
          </ac:spMkLst>
        </pc:spChg>
        <pc:picChg chg="mod">
          <ac:chgData name="Russell Thomas" userId="S::rthomas@williambrookes.com::e888141e-14d2-4b8c-8e62-d3eddd55b5e9" providerId="AD" clId="Web-{1170DFA1-C766-24D8-D5DE-8DF7807C4D0F}" dt="2022-09-05T14:05:12.099" v="759" actId="1076"/>
          <ac:picMkLst>
            <pc:docMk/>
            <pc:sldMk cId="3373434823" sldId="270"/>
            <ac:picMk id="32" creationId="{52466501-5ECB-4D21-18BB-560091F09BDE}"/>
          </ac:picMkLst>
        </pc:picChg>
        <pc:cxnChg chg="mod">
          <ac:chgData name="Russell Thomas" userId="S::rthomas@williambrookes.com::e888141e-14d2-4b8c-8e62-d3eddd55b5e9" providerId="AD" clId="Web-{1170DFA1-C766-24D8-D5DE-8DF7807C4D0F}" dt="2022-09-05T14:06:19.776" v="773" actId="14100"/>
          <ac:cxnSpMkLst>
            <pc:docMk/>
            <pc:sldMk cId="3373434823" sldId="270"/>
            <ac:cxnSpMk id="97" creationId="{64C8CDCF-55A7-4F59-DC0D-5E569128EAF1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4:07:44.064" v="786" actId="14100"/>
          <ac:cxnSpMkLst>
            <pc:docMk/>
            <pc:sldMk cId="3373434823" sldId="270"/>
            <ac:cxnSpMk id="131" creationId="{B4B08CBA-B5C4-5D70-C5D4-C4C73346DB3E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4:09:41.464" v="820" actId="14100"/>
          <ac:cxnSpMkLst>
            <pc:docMk/>
            <pc:sldMk cId="3373434823" sldId="270"/>
            <ac:cxnSpMk id="138" creationId="{15C3B164-4C9E-A4C6-0757-1F96EFD06E9F}"/>
          </ac:cxnSpMkLst>
        </pc:cxnChg>
      </pc:sldChg>
      <pc:sldChg chg="modSp">
        <pc:chgData name="Russell Thomas" userId="S::rthomas@williambrookes.com::e888141e-14d2-4b8c-8e62-d3eddd55b5e9" providerId="AD" clId="Web-{1170DFA1-C766-24D8-D5DE-8DF7807C4D0F}" dt="2022-09-05T13:35:55.009" v="207" actId="20577"/>
        <pc:sldMkLst>
          <pc:docMk/>
          <pc:sldMk cId="811144273" sldId="271"/>
        </pc:sldMkLst>
        <pc:spChg chg="mod">
          <ac:chgData name="Russell Thomas" userId="S::rthomas@williambrookes.com::e888141e-14d2-4b8c-8e62-d3eddd55b5e9" providerId="AD" clId="Web-{1170DFA1-C766-24D8-D5DE-8DF7807C4D0F}" dt="2022-09-05T13:35:49.259" v="206" actId="20577"/>
          <ac:spMkLst>
            <pc:docMk/>
            <pc:sldMk cId="811144273" sldId="271"/>
            <ac:spMk id="17" creationId="{9BF22F9F-B08E-BA79-3CBA-E3867C0247BB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3:26:10.823" v="22"/>
          <ac:spMkLst>
            <pc:docMk/>
            <pc:sldMk cId="811144273" sldId="271"/>
            <ac:spMk id="25" creationId="{88473328-D4DA-6DB6-FE20-156B7E103E6D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3:35:55.009" v="207" actId="20577"/>
          <ac:spMkLst>
            <pc:docMk/>
            <pc:sldMk cId="811144273" sldId="271"/>
            <ac:spMk id="56" creationId="{131379DE-5658-0577-E3E4-981A8BD21486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3:34:26.252" v="181" actId="14100"/>
          <ac:spMkLst>
            <pc:docMk/>
            <pc:sldMk cId="811144273" sldId="271"/>
            <ac:spMk id="65" creationId="{F40856E2-3137-2D03-7518-FD3841374907}"/>
          </ac:spMkLst>
        </pc:spChg>
      </pc:sldChg>
      <pc:sldChg chg="modSp">
        <pc:chgData name="Russell Thomas" userId="S::rthomas@williambrookes.com::e888141e-14d2-4b8c-8e62-d3eddd55b5e9" providerId="AD" clId="Web-{1170DFA1-C766-24D8-D5DE-8DF7807C4D0F}" dt="2022-09-05T14:04:07.953" v="753" actId="14100"/>
        <pc:sldMkLst>
          <pc:docMk/>
          <pc:sldMk cId="3059717684" sldId="272"/>
        </pc:sldMkLst>
        <pc:spChg chg="mod">
          <ac:chgData name="Russell Thomas" userId="S::rthomas@williambrookes.com::e888141e-14d2-4b8c-8e62-d3eddd55b5e9" providerId="AD" clId="Web-{1170DFA1-C766-24D8-D5DE-8DF7807C4D0F}" dt="2022-09-05T14:01:58.787" v="639" actId="20577"/>
          <ac:spMkLst>
            <pc:docMk/>
            <pc:sldMk cId="3059717684" sldId="272"/>
            <ac:spMk id="59" creationId="{EDEC88C0-B9D7-E74A-4DF3-F18C7ED0CCAB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4:04:07.953" v="753" actId="14100"/>
          <ac:spMkLst>
            <pc:docMk/>
            <pc:sldMk cId="3059717684" sldId="272"/>
            <ac:spMk id="67" creationId="{AED6356F-F86B-C9EC-4092-0F5301447310}"/>
          </ac:spMkLst>
        </pc:spChg>
      </pc:sldChg>
      <pc:sldChg chg="modSp">
        <pc:chgData name="Russell Thomas" userId="S::rthomas@williambrookes.com::e888141e-14d2-4b8c-8e62-d3eddd55b5e9" providerId="AD" clId="Web-{1170DFA1-C766-24D8-D5DE-8DF7807C4D0F}" dt="2022-09-05T13:56:01.009" v="543" actId="14100"/>
        <pc:sldMkLst>
          <pc:docMk/>
          <pc:sldMk cId="2431467240" sldId="273"/>
        </pc:sldMkLst>
        <pc:spChg chg="mod">
          <ac:chgData name="Russell Thomas" userId="S::rthomas@williambrookes.com::e888141e-14d2-4b8c-8e62-d3eddd55b5e9" providerId="AD" clId="Web-{1170DFA1-C766-24D8-D5DE-8DF7807C4D0F}" dt="2022-09-05T13:43:50.890" v="268" actId="20577"/>
          <ac:spMkLst>
            <pc:docMk/>
            <pc:sldMk cId="2431467240" sldId="273"/>
            <ac:spMk id="71" creationId="{25804F10-8704-560C-F1F4-E69012DCCBB7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3:45:59.775" v="346" actId="20577"/>
          <ac:spMkLst>
            <pc:docMk/>
            <pc:sldMk cId="2431467240" sldId="273"/>
            <ac:spMk id="73" creationId="{4E514F69-8112-D2A8-FBA2-E0E54C89F687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3:51:30.207" v="458" actId="20577"/>
          <ac:spMkLst>
            <pc:docMk/>
            <pc:sldMk cId="2431467240" sldId="273"/>
            <ac:spMk id="74" creationId="{4EB708B8-D051-D7C1-7451-D5448B00BC9C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3:55:51.884" v="542" actId="20577"/>
          <ac:spMkLst>
            <pc:docMk/>
            <pc:sldMk cId="2431467240" sldId="273"/>
            <ac:spMk id="91" creationId="{0349AA1F-F817-C604-DAAB-0CC5CEC8C523}"/>
          </ac:spMkLst>
        </pc:spChg>
        <pc:picChg chg="mod">
          <ac:chgData name="Russell Thomas" userId="S::rthomas@williambrookes.com::e888141e-14d2-4b8c-8e62-d3eddd55b5e9" providerId="AD" clId="Web-{1170DFA1-C766-24D8-D5DE-8DF7807C4D0F}" dt="2022-09-05T13:46:04.447" v="347" actId="1076"/>
          <ac:picMkLst>
            <pc:docMk/>
            <pc:sldMk cId="2431467240" sldId="273"/>
            <ac:picMk id="32" creationId="{CD7B00A2-AA08-F15D-EE21-EF9828427BBC}"/>
          </ac:picMkLst>
        </pc:picChg>
        <pc:cxnChg chg="mod">
          <ac:chgData name="Russell Thomas" userId="S::rthomas@williambrookes.com::e888141e-14d2-4b8c-8e62-d3eddd55b5e9" providerId="AD" clId="Web-{1170DFA1-C766-24D8-D5DE-8DF7807C4D0F}" dt="2022-09-05T13:56:01.009" v="543" actId="14100"/>
          <ac:cxnSpMkLst>
            <pc:docMk/>
            <pc:sldMk cId="2431467240" sldId="273"/>
            <ac:cxnSpMk id="92" creationId="{3F5F9F27-2138-9080-8435-2E7AD9E6F43A}"/>
          </ac:cxnSpMkLst>
        </pc:cxnChg>
      </pc:sldChg>
      <pc:sldChg chg="addSp delSp modSp">
        <pc:chgData name="Russell Thomas" userId="S::rthomas@williambrookes.com::e888141e-14d2-4b8c-8e62-d3eddd55b5e9" providerId="AD" clId="Web-{1170DFA1-C766-24D8-D5DE-8DF7807C4D0F}" dt="2022-09-05T17:38:15.484" v="1834" actId="14100"/>
        <pc:sldMkLst>
          <pc:docMk/>
          <pc:sldMk cId="3785646007" sldId="280"/>
        </pc:sldMkLst>
        <pc:spChg chg="add">
          <ac:chgData name="Russell Thomas" userId="S::rthomas@williambrookes.com::e888141e-14d2-4b8c-8e62-d3eddd55b5e9" providerId="AD" clId="Web-{1170DFA1-C766-24D8-D5DE-8DF7807C4D0F}" dt="2022-09-05T16:33:33.525" v="1520"/>
          <ac:spMkLst>
            <pc:docMk/>
            <pc:sldMk cId="3785646007" sldId="280"/>
            <ac:spMk id="14" creationId="{CBE3F9E9-58BA-885A-4C00-7BFF7825C3E7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6:38:16.421" v="1714" actId="14100"/>
          <ac:spMkLst>
            <pc:docMk/>
            <pc:sldMk cId="3785646007" sldId="280"/>
            <ac:spMk id="34" creationId="{83FCD06B-68DE-D9C7-5843-71D0B583E252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3:22.617" v="1772" actId="1076"/>
          <ac:spMkLst>
            <pc:docMk/>
            <pc:sldMk cId="3785646007" sldId="280"/>
            <ac:spMk id="50" creationId="{7497CF8B-47CC-0140-C08C-4BEEB03BEC5C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3:22.633" v="1773" actId="1076"/>
          <ac:spMkLst>
            <pc:docMk/>
            <pc:sldMk cId="3785646007" sldId="280"/>
            <ac:spMk id="51" creationId="{7DB312BD-59F6-20C0-921B-4E284FF0246C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3:22.649" v="1774" actId="1076"/>
          <ac:spMkLst>
            <pc:docMk/>
            <pc:sldMk cId="3785646007" sldId="280"/>
            <ac:spMk id="59" creationId="{DDDB2C8C-A2E8-FA22-AAA2-B9833B90CDE1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3:22.664" v="1775" actId="1076"/>
          <ac:spMkLst>
            <pc:docMk/>
            <pc:sldMk cId="3785646007" sldId="280"/>
            <ac:spMk id="60" creationId="{96186223-B4E7-03A2-1C4F-13DF5A1095C1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7:44.764" v="1820" actId="20577"/>
          <ac:spMkLst>
            <pc:docMk/>
            <pc:sldMk cId="3785646007" sldId="280"/>
            <ac:spMk id="64" creationId="{0C3ADE29-4B37-9BFB-F4B7-14F40A1B1846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2:51.476" v="1766" actId="1076"/>
          <ac:spMkLst>
            <pc:docMk/>
            <pc:sldMk cId="3785646007" sldId="280"/>
            <ac:spMk id="67" creationId="{50A48C9E-C877-F807-9ED1-1CE76DDCA328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4:33.478" v="1786" actId="1076"/>
          <ac:spMkLst>
            <pc:docMk/>
            <pc:sldMk cId="3785646007" sldId="280"/>
            <ac:spMk id="70" creationId="{7280F4CD-76AF-5C16-928E-8B05EC499F94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6:57.091" v="1807" actId="20577"/>
          <ac:spMkLst>
            <pc:docMk/>
            <pc:sldMk cId="3785646007" sldId="280"/>
            <ac:spMk id="80" creationId="{28D3023B-006C-D79A-CC87-E2090CA68636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6:21.887" v="1800" actId="20577"/>
          <ac:spMkLst>
            <pc:docMk/>
            <pc:sldMk cId="3785646007" sldId="280"/>
            <ac:spMk id="82" creationId="{3D1B1DD9-4028-AEC7-4EFC-3E3B789A01A5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28:44.830" v="1727" actId="20577"/>
          <ac:spMkLst>
            <pc:docMk/>
            <pc:sldMk cId="3785646007" sldId="280"/>
            <ac:spMk id="85" creationId="{B6AD2994-B8E3-A9F3-CB16-697FA64CE180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5:33.402" v="1794" actId="20577"/>
          <ac:spMkLst>
            <pc:docMk/>
            <pc:sldMk cId="3785646007" sldId="280"/>
            <ac:spMk id="87" creationId="{F04BA110-8812-CA17-B094-1CB96CDC11CE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29:29.799" v="1743" actId="20577"/>
          <ac:spMkLst>
            <pc:docMk/>
            <pc:sldMk cId="3785646007" sldId="280"/>
            <ac:spMk id="89" creationId="{47B476F8-15D3-F97E-015B-68E762A76D49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1:53.162" v="1759" actId="20577"/>
          <ac:spMkLst>
            <pc:docMk/>
            <pc:sldMk cId="3785646007" sldId="280"/>
            <ac:spMk id="91" creationId="{59E02074-6B1C-A05E-AAB9-89861234B9C6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4:14.650" v="1779" actId="20577"/>
          <ac:spMkLst>
            <pc:docMk/>
            <pc:sldMk cId="3785646007" sldId="280"/>
            <ac:spMk id="92" creationId="{C033A4D4-6117-6B72-6FF0-A47E47CA0303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6:33:48.338" v="1536" actId="20577"/>
          <ac:spMkLst>
            <pc:docMk/>
            <pc:sldMk cId="3785646007" sldId="280"/>
            <ac:spMk id="95" creationId="{FFA307FD-6FBF-2B5F-CBE3-7ADB691CBE6A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7:06.826" v="1812" actId="20577"/>
          <ac:spMkLst>
            <pc:docMk/>
            <pc:sldMk cId="3785646007" sldId="280"/>
            <ac:spMk id="97" creationId="{29BD450C-5DCE-A9DF-F412-CAEA66FA5D30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7:57.983" v="1832" actId="20577"/>
          <ac:spMkLst>
            <pc:docMk/>
            <pc:sldMk cId="3785646007" sldId="280"/>
            <ac:spMk id="99" creationId="{C6120534-0F40-5166-0A07-F2A0C871D228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30:21.941" v="1751" actId="20577"/>
          <ac:spMkLst>
            <pc:docMk/>
            <pc:sldMk cId="3785646007" sldId="280"/>
            <ac:spMk id="101" creationId="{7529BA55-BBCD-2448-953C-12535DB47727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29:18.143" v="1731" actId="14100"/>
          <ac:spMkLst>
            <pc:docMk/>
            <pc:sldMk cId="3785646007" sldId="280"/>
            <ac:spMk id="106" creationId="{12CE2408-600C-2D3F-7575-A12117702B62}"/>
          </ac:spMkLst>
        </pc:spChg>
        <pc:spChg chg="mod">
          <ac:chgData name="Russell Thomas" userId="S::rthomas@williambrookes.com::e888141e-14d2-4b8c-8e62-d3eddd55b5e9" providerId="AD" clId="Web-{1170DFA1-C766-24D8-D5DE-8DF7807C4D0F}" dt="2022-09-05T17:28:25.470" v="1718" actId="14100"/>
          <ac:spMkLst>
            <pc:docMk/>
            <pc:sldMk cId="3785646007" sldId="280"/>
            <ac:spMk id="108" creationId="{7430BF21-143A-23E1-D88F-23C8FDE8C84E}"/>
          </ac:spMkLst>
        </pc:spChg>
        <pc:spChg chg="del">
          <ac:chgData name="Russell Thomas" userId="S::rthomas@williambrookes.com::e888141e-14d2-4b8c-8e62-d3eddd55b5e9" providerId="AD" clId="Web-{1170DFA1-C766-24D8-D5DE-8DF7807C4D0F}" dt="2022-09-05T16:33:32.197" v="1519"/>
          <ac:spMkLst>
            <pc:docMk/>
            <pc:sldMk cId="3785646007" sldId="280"/>
            <ac:spMk id="110" creationId="{D022E421-FA95-97FB-9F07-A75E0FA8CA04}"/>
          </ac:spMkLst>
        </pc:spChg>
        <pc:cxnChg chg="mod">
          <ac:chgData name="Russell Thomas" userId="S::rthomas@williambrookes.com::e888141e-14d2-4b8c-8e62-d3eddd55b5e9" providerId="AD" clId="Web-{1170DFA1-C766-24D8-D5DE-8DF7807C4D0F}" dt="2022-09-05T17:38:15.484" v="1834" actId="14100"/>
          <ac:cxnSpMkLst>
            <pc:docMk/>
            <pc:sldMk cId="3785646007" sldId="280"/>
            <ac:cxnSpMk id="83" creationId="{5EDD15D3-A5D3-1434-EB8A-ECBE81507F9E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7:34:21.306" v="1780" actId="14100"/>
          <ac:cxnSpMkLst>
            <pc:docMk/>
            <pc:sldMk cId="3785646007" sldId="280"/>
            <ac:cxnSpMk id="93" creationId="{31AC318A-FF0C-E3C7-C7B6-0EF941EA8278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7:32:00.053" v="1760" actId="14100"/>
          <ac:cxnSpMkLst>
            <pc:docMk/>
            <pc:sldMk cId="3785646007" sldId="280"/>
            <ac:cxnSpMk id="102" creationId="{ABA2DE9C-2E12-50F8-5B90-E029BB6C4978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7:38:06.624" v="1833" actId="14100"/>
          <ac:cxnSpMkLst>
            <pc:docMk/>
            <pc:sldMk cId="3785646007" sldId="280"/>
            <ac:cxnSpMk id="103" creationId="{A4531208-27B5-766E-E28D-B0240455C83D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7:29:44.878" v="1745" actId="14100"/>
          <ac:cxnSpMkLst>
            <pc:docMk/>
            <pc:sldMk cId="3785646007" sldId="280"/>
            <ac:cxnSpMk id="107" creationId="{18399188-290C-5715-27E6-60BC620E433E}"/>
          </ac:cxnSpMkLst>
        </pc:cxnChg>
        <pc:cxnChg chg="mod">
          <ac:chgData name="Russell Thomas" userId="S::rthomas@williambrookes.com::e888141e-14d2-4b8c-8e62-d3eddd55b5e9" providerId="AD" clId="Web-{1170DFA1-C766-24D8-D5DE-8DF7807C4D0F}" dt="2022-09-05T17:28:38.595" v="1719" actId="14100"/>
          <ac:cxnSpMkLst>
            <pc:docMk/>
            <pc:sldMk cId="3785646007" sldId="280"/>
            <ac:cxnSpMk id="109" creationId="{86FD4B96-7565-559D-C08B-2E84E685E84F}"/>
          </ac:cxnSpMkLst>
        </pc:cxnChg>
      </pc:sldChg>
    </pc:docChg>
  </pc:docChgLst>
  <pc:docChgLst>
    <pc:chgData name="Russell Thomas" userId="S::rthomas@williambrookes.com::e888141e-14d2-4b8c-8e62-d3eddd55b5e9" providerId="AD" clId="Web-{596477CC-44A6-D747-46AD-D8E23000F617}"/>
    <pc:docChg chg="delSld">
      <pc:chgData name="Russell Thomas" userId="S::rthomas@williambrookes.com::e888141e-14d2-4b8c-8e62-d3eddd55b5e9" providerId="AD" clId="Web-{596477CC-44A6-D747-46AD-D8E23000F617}" dt="2022-10-10T09:07:36.310" v="0"/>
      <pc:docMkLst>
        <pc:docMk/>
      </pc:docMkLst>
      <pc:sldChg chg="del">
        <pc:chgData name="Russell Thomas" userId="S::rthomas@williambrookes.com::e888141e-14d2-4b8c-8e62-d3eddd55b5e9" providerId="AD" clId="Web-{596477CC-44A6-D747-46AD-D8E23000F617}" dt="2022-10-10T09:07:36.310" v="0"/>
        <pc:sldMkLst>
          <pc:docMk/>
          <pc:sldMk cId="1320294800" sldId="286"/>
        </pc:sldMkLst>
      </pc:sldChg>
    </pc:docChg>
  </pc:docChgLst>
  <pc:docChgLst>
    <pc:chgData name="Nicola Warburton" userId="d8570492-2b07-4627-9797-f7721708d1f1" providerId="ADAL" clId="{B6835677-DDD5-4EE0-861F-30B03BB6EB9A}"/>
    <pc:docChg chg="undo redo custSel addSld delSld modSld sldOrd">
      <pc:chgData name="Nicola Warburton" userId="d8570492-2b07-4627-9797-f7721708d1f1" providerId="ADAL" clId="{B6835677-DDD5-4EE0-861F-30B03BB6EB9A}" dt="2022-09-06T22:47:44.100" v="5990"/>
      <pc:docMkLst>
        <pc:docMk/>
      </pc:docMkLst>
      <pc:sldChg chg="del">
        <pc:chgData name="Nicola Warburton" userId="d8570492-2b07-4627-9797-f7721708d1f1" providerId="ADAL" clId="{B6835677-DDD5-4EE0-861F-30B03BB6EB9A}" dt="2022-08-31T15:01:59.937" v="0" actId="47"/>
        <pc:sldMkLst>
          <pc:docMk/>
          <pc:sldMk cId="3340810302" sldId="256"/>
        </pc:sldMkLst>
      </pc:sldChg>
      <pc:sldChg chg="del">
        <pc:chgData name="Nicola Warburton" userId="d8570492-2b07-4627-9797-f7721708d1f1" providerId="ADAL" clId="{B6835677-DDD5-4EE0-861F-30B03BB6EB9A}" dt="2022-08-31T15:01:59.937" v="0" actId="47"/>
        <pc:sldMkLst>
          <pc:docMk/>
          <pc:sldMk cId="3857024386" sldId="257"/>
        </pc:sldMkLst>
      </pc:sldChg>
      <pc:sldChg chg="delSp modSp add del mod">
        <pc:chgData name="Nicola Warburton" userId="d8570492-2b07-4627-9797-f7721708d1f1" providerId="ADAL" clId="{B6835677-DDD5-4EE0-861F-30B03BB6EB9A}" dt="2022-09-01T15:51:13.001" v="5979" actId="14100"/>
        <pc:sldMkLst>
          <pc:docMk/>
          <pc:sldMk cId="121119174" sldId="258"/>
        </pc:sldMkLst>
        <pc:spChg chg="mod">
          <ac:chgData name="Nicola Warburton" userId="d8570492-2b07-4627-9797-f7721708d1f1" providerId="ADAL" clId="{B6835677-DDD5-4EE0-861F-30B03BB6EB9A}" dt="2022-09-01T15:35:03.273" v="4789" actId="404"/>
          <ac:spMkLst>
            <pc:docMk/>
            <pc:sldMk cId="121119174" sldId="258"/>
            <ac:spMk id="6" creationId="{A5C4BEB3-D57A-EBD1-074E-3BDC6439198D}"/>
          </ac:spMkLst>
        </pc:spChg>
        <pc:spChg chg="del">
          <ac:chgData name="Nicola Warburton" userId="d8570492-2b07-4627-9797-f7721708d1f1" providerId="ADAL" clId="{B6835677-DDD5-4EE0-861F-30B03BB6EB9A}" dt="2022-09-01T15:47:36.625" v="5970" actId="478"/>
          <ac:spMkLst>
            <pc:docMk/>
            <pc:sldMk cId="121119174" sldId="258"/>
            <ac:spMk id="21" creationId="{2F820B66-F9BC-347C-243E-BD72CE589BAA}"/>
          </ac:spMkLst>
        </pc:spChg>
        <pc:spChg chg="mod">
          <ac:chgData name="Nicola Warburton" userId="d8570492-2b07-4627-9797-f7721708d1f1" providerId="ADAL" clId="{B6835677-DDD5-4EE0-861F-30B03BB6EB9A}" dt="2022-09-01T15:37:32.429" v="5144" actId="403"/>
          <ac:spMkLst>
            <pc:docMk/>
            <pc:sldMk cId="121119174" sldId="258"/>
            <ac:spMk id="77" creationId="{E7A35385-2FA8-A57A-59FF-E6161CEB41EA}"/>
          </ac:spMkLst>
        </pc:spChg>
        <pc:spChg chg="mod">
          <ac:chgData name="Nicola Warburton" userId="d8570492-2b07-4627-9797-f7721708d1f1" providerId="ADAL" clId="{B6835677-DDD5-4EE0-861F-30B03BB6EB9A}" dt="2022-09-01T15:46:13.009" v="5831" actId="6549"/>
          <ac:spMkLst>
            <pc:docMk/>
            <pc:sldMk cId="121119174" sldId="258"/>
            <ac:spMk id="78" creationId="{64FCCB69-863A-BEA8-B1EF-5F0A0A0592CB}"/>
          </ac:spMkLst>
        </pc:spChg>
        <pc:spChg chg="mod">
          <ac:chgData name="Nicola Warburton" userId="d8570492-2b07-4627-9797-f7721708d1f1" providerId="ADAL" clId="{B6835677-DDD5-4EE0-861F-30B03BB6EB9A}" dt="2022-09-01T15:36:10.971" v="4966" actId="404"/>
          <ac:spMkLst>
            <pc:docMk/>
            <pc:sldMk cId="121119174" sldId="258"/>
            <ac:spMk id="79" creationId="{5DEFC2B4-8C97-91B6-58C9-4DAB969D4261}"/>
          </ac:spMkLst>
        </pc:spChg>
        <pc:spChg chg="mod">
          <ac:chgData name="Nicola Warburton" userId="d8570492-2b07-4627-9797-f7721708d1f1" providerId="ADAL" clId="{B6835677-DDD5-4EE0-861F-30B03BB6EB9A}" dt="2022-09-01T15:41:51.036" v="5413" actId="1076"/>
          <ac:spMkLst>
            <pc:docMk/>
            <pc:sldMk cId="121119174" sldId="258"/>
            <ac:spMk id="83" creationId="{70BDD2FE-922A-A84F-E482-0D8DEDAF873E}"/>
          </ac:spMkLst>
        </pc:spChg>
        <pc:spChg chg="mod">
          <ac:chgData name="Nicola Warburton" userId="d8570492-2b07-4627-9797-f7721708d1f1" providerId="ADAL" clId="{B6835677-DDD5-4EE0-861F-30B03BB6EB9A}" dt="2022-09-01T15:44:32.779" v="5690" actId="20577"/>
          <ac:spMkLst>
            <pc:docMk/>
            <pc:sldMk cId="121119174" sldId="258"/>
            <ac:spMk id="84" creationId="{E461EF1A-42C7-2A5D-55E8-902B524CD699}"/>
          </ac:spMkLst>
        </pc:spChg>
        <pc:spChg chg="mod">
          <ac:chgData name="Nicola Warburton" userId="d8570492-2b07-4627-9797-f7721708d1f1" providerId="ADAL" clId="{B6835677-DDD5-4EE0-861F-30B03BB6EB9A}" dt="2022-09-01T15:47:26.055" v="5965" actId="1076"/>
          <ac:spMkLst>
            <pc:docMk/>
            <pc:sldMk cId="121119174" sldId="258"/>
            <ac:spMk id="85" creationId="{0757241A-97A4-97EA-33EC-7E7E5E0F72B5}"/>
          </ac:spMkLst>
        </pc:spChg>
        <pc:spChg chg="mod">
          <ac:chgData name="Nicola Warburton" userId="d8570492-2b07-4627-9797-f7721708d1f1" providerId="ADAL" clId="{B6835677-DDD5-4EE0-861F-30B03BB6EB9A}" dt="2022-09-01T15:46:20.673" v="5842" actId="20577"/>
          <ac:spMkLst>
            <pc:docMk/>
            <pc:sldMk cId="121119174" sldId="258"/>
            <ac:spMk id="86" creationId="{963D53CF-E822-CCFA-F4F9-B3AED8DAD06C}"/>
          </ac:spMkLst>
        </pc:spChg>
        <pc:spChg chg="del">
          <ac:chgData name="Nicola Warburton" userId="d8570492-2b07-4627-9797-f7721708d1f1" providerId="ADAL" clId="{B6835677-DDD5-4EE0-861F-30B03BB6EB9A}" dt="2022-09-01T15:47:35.754" v="5969" actId="478"/>
          <ac:spMkLst>
            <pc:docMk/>
            <pc:sldMk cId="121119174" sldId="258"/>
            <ac:spMk id="101" creationId="{0A2BF99B-D921-8292-538C-7A97084F0152}"/>
          </ac:spMkLst>
        </pc:spChg>
        <pc:spChg chg="del">
          <ac:chgData name="Nicola Warburton" userId="d8570492-2b07-4627-9797-f7721708d1f1" providerId="ADAL" clId="{B6835677-DDD5-4EE0-861F-30B03BB6EB9A}" dt="2022-09-01T15:47:33.873" v="5968" actId="478"/>
          <ac:spMkLst>
            <pc:docMk/>
            <pc:sldMk cId="121119174" sldId="258"/>
            <ac:spMk id="102" creationId="{9BB027F7-D33B-93C1-BF8C-747E935F8B0E}"/>
          </ac:spMkLst>
        </pc:spChg>
        <pc:spChg chg="mod">
          <ac:chgData name="Nicola Warburton" userId="d8570492-2b07-4627-9797-f7721708d1f1" providerId="ADAL" clId="{B6835677-DDD5-4EE0-861F-30B03BB6EB9A}" dt="2022-09-01T15:37:53.827" v="5156" actId="1038"/>
          <ac:spMkLst>
            <pc:docMk/>
            <pc:sldMk cId="121119174" sldId="258"/>
            <ac:spMk id="204" creationId="{128D9AD3-2EB3-AE02-0513-3FE8A582E6B8}"/>
          </ac:spMkLst>
        </pc:spChg>
        <pc:grpChg chg="mod">
          <ac:chgData name="Nicola Warburton" userId="d8570492-2b07-4627-9797-f7721708d1f1" providerId="ADAL" clId="{B6835677-DDD5-4EE0-861F-30B03BB6EB9A}" dt="2022-09-01T15:45:45.424" v="5827" actId="1076"/>
          <ac:grpSpMkLst>
            <pc:docMk/>
            <pc:sldMk cId="121119174" sldId="258"/>
            <ac:grpSpMk id="14" creationId="{17D097AE-E047-2DF2-8863-7922BAB3D73A}"/>
          </ac:grpSpMkLst>
        </pc:grpChg>
        <pc:grpChg chg="mod">
          <ac:chgData name="Nicola Warburton" userId="d8570492-2b07-4627-9797-f7721708d1f1" providerId="ADAL" clId="{B6835677-DDD5-4EE0-861F-30B03BB6EB9A}" dt="2022-09-01T15:50:57.181" v="5974" actId="1076"/>
          <ac:grpSpMkLst>
            <pc:docMk/>
            <pc:sldMk cId="121119174" sldId="258"/>
            <ac:grpSpMk id="20" creationId="{0776B645-8FE6-5BCA-8DD6-5F215FCBB896}"/>
          </ac:grpSpMkLst>
        </pc:grpChg>
        <pc:picChg chg="mod">
          <ac:chgData name="Nicola Warburton" userId="d8570492-2b07-4627-9797-f7721708d1f1" providerId="ADAL" clId="{B6835677-DDD5-4EE0-861F-30B03BB6EB9A}" dt="2022-09-01T15:36:16.130" v="4967" actId="1076"/>
          <ac:picMkLst>
            <pc:docMk/>
            <pc:sldMk cId="121119174" sldId="258"/>
            <ac:picMk id="104" creationId="{F2D9B981-05A3-7593-375D-EE8B38CDADFC}"/>
          </ac:picMkLst>
        </pc:picChg>
        <pc:picChg chg="mod">
          <ac:chgData name="Nicola Warburton" userId="d8570492-2b07-4627-9797-f7721708d1f1" providerId="ADAL" clId="{B6835677-DDD5-4EE0-861F-30B03BB6EB9A}" dt="2022-09-01T15:37:36.187" v="5145" actId="1076"/>
          <ac:picMkLst>
            <pc:docMk/>
            <pc:sldMk cId="121119174" sldId="258"/>
            <ac:picMk id="105" creationId="{733626FC-9EC4-E25A-CA76-DC9597D6E87A}"/>
          </ac:picMkLst>
        </pc:picChg>
        <pc:picChg chg="mod">
          <ac:chgData name="Nicola Warburton" userId="d8570492-2b07-4627-9797-f7721708d1f1" providerId="ADAL" clId="{B6835677-DDD5-4EE0-861F-30B03BB6EB9A}" dt="2022-09-01T15:47:21.891" v="5962" actId="14100"/>
          <ac:picMkLst>
            <pc:docMk/>
            <pc:sldMk cId="121119174" sldId="258"/>
            <ac:picMk id="106" creationId="{197AD55E-756D-EBEB-9586-8DA641F36ACC}"/>
          </ac:picMkLst>
        </pc:picChg>
        <pc:picChg chg="mod">
          <ac:chgData name="Nicola Warburton" userId="d8570492-2b07-4627-9797-f7721708d1f1" providerId="ADAL" clId="{B6835677-DDD5-4EE0-861F-30B03BB6EB9A}" dt="2022-09-01T15:37:37.999" v="5146" actId="1076"/>
          <ac:picMkLst>
            <pc:docMk/>
            <pc:sldMk cId="121119174" sldId="258"/>
            <ac:picMk id="107" creationId="{4953BA5E-0183-3494-A708-7F43841EB3EA}"/>
          </ac:picMkLst>
        </pc:picChg>
        <pc:picChg chg="mod">
          <ac:chgData name="Nicola Warburton" userId="d8570492-2b07-4627-9797-f7721708d1f1" providerId="ADAL" clId="{B6835677-DDD5-4EE0-861F-30B03BB6EB9A}" dt="2022-09-01T15:41:55.781" v="5415" actId="1076"/>
          <ac:picMkLst>
            <pc:docMk/>
            <pc:sldMk cId="121119174" sldId="258"/>
            <ac:picMk id="110" creationId="{70577E7A-40C4-3B84-DE3C-094656890F4C}"/>
          </ac:picMkLst>
        </pc:picChg>
        <pc:picChg chg="mod">
          <ac:chgData name="Nicola Warburton" userId="d8570492-2b07-4627-9797-f7721708d1f1" providerId="ADAL" clId="{B6835677-DDD5-4EE0-861F-30B03BB6EB9A}" dt="2022-09-01T15:36:18.194" v="4968" actId="1076"/>
          <ac:picMkLst>
            <pc:docMk/>
            <pc:sldMk cId="121119174" sldId="258"/>
            <ac:picMk id="116" creationId="{2A7C0342-388A-076E-66B3-44128C0062A2}"/>
          </ac:picMkLst>
        </pc:picChg>
        <pc:picChg chg="mod">
          <ac:chgData name="Nicola Warburton" userId="d8570492-2b07-4627-9797-f7721708d1f1" providerId="ADAL" clId="{B6835677-DDD5-4EE0-861F-30B03BB6EB9A}" dt="2022-09-01T15:45:47.544" v="5828" actId="1076"/>
          <ac:picMkLst>
            <pc:docMk/>
            <pc:sldMk cId="121119174" sldId="258"/>
            <ac:picMk id="120" creationId="{5286ACC5-C9B2-BF4C-ABCA-03C74061FA91}"/>
          </ac:picMkLst>
        </pc:picChg>
        <pc:picChg chg="mod">
          <ac:chgData name="Nicola Warburton" userId="d8570492-2b07-4627-9797-f7721708d1f1" providerId="ADAL" clId="{B6835677-DDD5-4EE0-861F-30B03BB6EB9A}" dt="2022-09-01T15:41:59.095" v="5416" actId="1076"/>
          <ac:picMkLst>
            <pc:docMk/>
            <pc:sldMk cId="121119174" sldId="258"/>
            <ac:picMk id="121" creationId="{165B3BD6-4CB4-EB40-9F07-D994A6E2514A}"/>
          </ac:picMkLst>
        </pc:picChg>
        <pc:picChg chg="mod">
          <ac:chgData name="Nicola Warburton" userId="d8570492-2b07-4627-9797-f7721708d1f1" providerId="ADAL" clId="{B6835677-DDD5-4EE0-861F-30B03BB6EB9A}" dt="2022-09-01T15:37:39.587" v="5147" actId="1076"/>
          <ac:picMkLst>
            <pc:docMk/>
            <pc:sldMk cId="121119174" sldId="258"/>
            <ac:picMk id="122" creationId="{D2BA3465-DA32-98D3-F807-20C057E40730}"/>
          </ac:picMkLst>
        </pc:picChg>
        <pc:picChg chg="mod">
          <ac:chgData name="Nicola Warburton" userId="d8570492-2b07-4627-9797-f7721708d1f1" providerId="ADAL" clId="{B6835677-DDD5-4EE0-861F-30B03BB6EB9A}" dt="2022-09-01T15:45:49.105" v="5829" actId="1076"/>
          <ac:picMkLst>
            <pc:docMk/>
            <pc:sldMk cId="121119174" sldId="258"/>
            <ac:picMk id="1026" creationId="{97A37F66-A90B-77A6-B106-A51BA51F1C7B}"/>
          </ac:picMkLst>
        </pc:picChg>
        <pc:picChg chg="mod">
          <ac:chgData name="Nicola Warburton" userId="d8570492-2b07-4627-9797-f7721708d1f1" providerId="ADAL" clId="{B6835677-DDD5-4EE0-861F-30B03BB6EB9A}" dt="2022-09-01T15:37:44.258" v="5148" actId="1076"/>
          <ac:picMkLst>
            <pc:docMk/>
            <pc:sldMk cId="121119174" sldId="258"/>
            <ac:picMk id="1028" creationId="{2038626F-24EA-3CB1-9B83-163ECE71FC22}"/>
          </ac:picMkLst>
        </pc:picChg>
        <pc:picChg chg="mod">
          <ac:chgData name="Nicola Warburton" userId="d8570492-2b07-4627-9797-f7721708d1f1" providerId="ADAL" clId="{B6835677-DDD5-4EE0-861F-30B03BB6EB9A}" dt="2022-09-01T15:47:16.549" v="5960" actId="1076"/>
          <ac:picMkLst>
            <pc:docMk/>
            <pc:sldMk cId="121119174" sldId="258"/>
            <ac:picMk id="1030" creationId="{337F6A8C-C0CE-4CC2-B72C-7202C3E369D0}"/>
          </ac:picMkLst>
        </pc:picChg>
        <pc:picChg chg="mod">
          <ac:chgData name="Nicola Warburton" userId="d8570492-2b07-4627-9797-f7721708d1f1" providerId="ADAL" clId="{B6835677-DDD5-4EE0-861F-30B03BB6EB9A}" dt="2022-09-01T15:39:31.406" v="5318" actId="1076"/>
          <ac:picMkLst>
            <pc:docMk/>
            <pc:sldMk cId="121119174" sldId="258"/>
            <ac:picMk id="1032" creationId="{6AAD684E-7378-56D2-27EB-90DA92F1D45A}"/>
          </ac:picMkLst>
        </pc:picChg>
        <pc:picChg chg="mod">
          <ac:chgData name="Nicola Warburton" userId="d8570492-2b07-4627-9797-f7721708d1f1" providerId="ADAL" clId="{B6835677-DDD5-4EE0-861F-30B03BB6EB9A}" dt="2022-09-01T15:47:30.564" v="5967" actId="1076"/>
          <ac:picMkLst>
            <pc:docMk/>
            <pc:sldMk cId="121119174" sldId="258"/>
            <ac:picMk id="1034" creationId="{CAD21659-0C86-27F1-86BE-8F6A0281D017}"/>
          </ac:picMkLst>
        </pc:picChg>
        <pc:picChg chg="mod">
          <ac:chgData name="Nicola Warburton" userId="d8570492-2b07-4627-9797-f7721708d1f1" providerId="ADAL" clId="{B6835677-DDD5-4EE0-861F-30B03BB6EB9A}" dt="2022-09-01T15:44:01.696" v="5684" actId="1076"/>
          <ac:picMkLst>
            <pc:docMk/>
            <pc:sldMk cId="121119174" sldId="258"/>
            <ac:picMk id="1036" creationId="{1BAD6D96-1D74-6718-DC04-315D17264A6D}"/>
          </ac:picMkLst>
        </pc:picChg>
        <pc:cxnChg chg="mod">
          <ac:chgData name="Nicola Warburton" userId="d8570492-2b07-4627-9797-f7721708d1f1" providerId="ADAL" clId="{B6835677-DDD5-4EE0-861F-30B03BB6EB9A}" dt="2022-09-01T15:44:15.286" v="5688" actId="14100"/>
          <ac:cxnSpMkLst>
            <pc:docMk/>
            <pc:sldMk cId="121119174" sldId="258"/>
            <ac:cxnSpMk id="96" creationId="{8DCAC9EA-B913-9CE5-3AD0-D9F4401B9772}"/>
          </ac:cxnSpMkLst>
        </pc:cxnChg>
        <pc:cxnChg chg="mod">
          <ac:chgData name="Nicola Warburton" userId="d8570492-2b07-4627-9797-f7721708d1f1" providerId="ADAL" clId="{B6835677-DDD5-4EE0-861F-30B03BB6EB9A}" dt="2022-09-01T15:51:01.967" v="5975" actId="1076"/>
          <ac:cxnSpMkLst>
            <pc:docMk/>
            <pc:sldMk cId="121119174" sldId="258"/>
            <ac:cxnSpMk id="97" creationId="{02E9BBE6-31F6-333F-FC99-2779356B8E7B}"/>
          </ac:cxnSpMkLst>
        </pc:cxnChg>
        <pc:cxnChg chg="mod">
          <ac:chgData name="Nicola Warburton" userId="d8570492-2b07-4627-9797-f7721708d1f1" providerId="ADAL" clId="{B6835677-DDD5-4EE0-861F-30B03BB6EB9A}" dt="2022-09-01T15:51:13.001" v="5979" actId="14100"/>
          <ac:cxnSpMkLst>
            <pc:docMk/>
            <pc:sldMk cId="121119174" sldId="258"/>
            <ac:cxnSpMk id="98" creationId="{560F4C3B-8A9D-7B05-95EE-BFE2F766762B}"/>
          </ac:cxnSpMkLst>
        </pc:cxnChg>
        <pc:cxnChg chg="mod">
          <ac:chgData name="Nicola Warburton" userId="d8570492-2b07-4627-9797-f7721708d1f1" providerId="ADAL" clId="{B6835677-DDD5-4EE0-861F-30B03BB6EB9A}" dt="2022-09-01T15:51:06.054" v="5976" actId="14100"/>
          <ac:cxnSpMkLst>
            <pc:docMk/>
            <pc:sldMk cId="121119174" sldId="258"/>
            <ac:cxnSpMk id="99" creationId="{E7FB4B2A-70A2-CCBC-5094-6C993B074D31}"/>
          </ac:cxnSpMkLst>
        </pc:cxnChg>
      </pc:sldChg>
      <pc:sldChg chg="del">
        <pc:chgData name="Nicola Warburton" userId="d8570492-2b07-4627-9797-f7721708d1f1" providerId="ADAL" clId="{B6835677-DDD5-4EE0-861F-30B03BB6EB9A}" dt="2022-08-31T15:01:59.937" v="0" actId="47"/>
        <pc:sldMkLst>
          <pc:docMk/>
          <pc:sldMk cId="3108911510" sldId="259"/>
        </pc:sldMkLst>
      </pc:sldChg>
      <pc:sldChg chg="del">
        <pc:chgData name="Nicola Warburton" userId="d8570492-2b07-4627-9797-f7721708d1f1" providerId="ADAL" clId="{B6835677-DDD5-4EE0-861F-30B03BB6EB9A}" dt="2022-08-31T15:01:59.937" v="0" actId="47"/>
        <pc:sldMkLst>
          <pc:docMk/>
          <pc:sldMk cId="1211524364" sldId="260"/>
        </pc:sldMkLst>
      </pc:sldChg>
      <pc:sldChg chg="del">
        <pc:chgData name="Nicola Warburton" userId="d8570492-2b07-4627-9797-f7721708d1f1" providerId="ADAL" clId="{B6835677-DDD5-4EE0-861F-30B03BB6EB9A}" dt="2022-08-31T15:01:59.937" v="0" actId="47"/>
        <pc:sldMkLst>
          <pc:docMk/>
          <pc:sldMk cId="2042170831" sldId="261"/>
        </pc:sldMkLst>
      </pc:sldChg>
      <pc:sldChg chg="addSp modSp del mod ord modShow">
        <pc:chgData name="Nicola Warburton" userId="d8570492-2b07-4627-9797-f7721708d1f1" providerId="ADAL" clId="{B6835677-DDD5-4EE0-861F-30B03BB6EB9A}" dt="2022-08-31T16:02:31.465" v="1627" actId="47"/>
        <pc:sldMkLst>
          <pc:docMk/>
          <pc:sldMk cId="1778702140" sldId="263"/>
        </pc:sldMkLst>
        <pc:spChg chg="add mod">
          <ac:chgData name="Nicola Warburton" userId="d8570492-2b07-4627-9797-f7721708d1f1" providerId="ADAL" clId="{B6835677-DDD5-4EE0-861F-30B03BB6EB9A}" dt="2022-08-31T15:03:12.443" v="11" actId="571"/>
          <ac:spMkLst>
            <pc:docMk/>
            <pc:sldMk cId="1778702140" sldId="263"/>
            <ac:spMk id="13" creationId="{349F8C35-A870-0864-A695-1B6FDE36B9E2}"/>
          </ac:spMkLst>
        </pc:spChg>
        <pc:spChg chg="add mod">
          <ac:chgData name="Nicola Warburton" userId="d8570492-2b07-4627-9797-f7721708d1f1" providerId="ADAL" clId="{B6835677-DDD5-4EE0-861F-30B03BB6EB9A}" dt="2022-08-31T15:03:12.443" v="11" actId="571"/>
          <ac:spMkLst>
            <pc:docMk/>
            <pc:sldMk cId="1778702140" sldId="263"/>
            <ac:spMk id="14" creationId="{2F0C4C4B-792C-E4E8-7E65-2DCD81380A8D}"/>
          </ac:spMkLst>
        </pc:spChg>
        <pc:spChg chg="add mod">
          <ac:chgData name="Nicola Warburton" userId="d8570492-2b07-4627-9797-f7721708d1f1" providerId="ADAL" clId="{B6835677-DDD5-4EE0-861F-30B03BB6EB9A}" dt="2022-08-31T15:03:12.443" v="11" actId="571"/>
          <ac:spMkLst>
            <pc:docMk/>
            <pc:sldMk cId="1778702140" sldId="263"/>
            <ac:spMk id="17" creationId="{AEC67BE3-D308-FACF-FD1E-8BAB7EB7F36B}"/>
          </ac:spMkLst>
        </pc:spChg>
        <pc:spChg chg="add mod">
          <ac:chgData name="Nicola Warburton" userId="d8570492-2b07-4627-9797-f7721708d1f1" providerId="ADAL" clId="{B6835677-DDD5-4EE0-861F-30B03BB6EB9A}" dt="2022-08-31T15:03:12.443" v="11" actId="571"/>
          <ac:spMkLst>
            <pc:docMk/>
            <pc:sldMk cId="1778702140" sldId="263"/>
            <ac:spMk id="31" creationId="{A3BCB13F-B921-FA86-B347-F186B8FF5E3A}"/>
          </ac:spMkLst>
        </pc:spChg>
        <pc:spChg chg="add mod">
          <ac:chgData name="Nicola Warburton" userId="d8570492-2b07-4627-9797-f7721708d1f1" providerId="ADAL" clId="{B6835677-DDD5-4EE0-861F-30B03BB6EB9A}" dt="2022-08-31T15:03:12.443" v="11" actId="571"/>
          <ac:spMkLst>
            <pc:docMk/>
            <pc:sldMk cId="1778702140" sldId="263"/>
            <ac:spMk id="32" creationId="{78FB47B3-3432-0E18-DDB2-141EFE556608}"/>
          </ac:spMkLst>
        </pc:spChg>
        <pc:spChg chg="add mod">
          <ac:chgData name="Nicola Warburton" userId="d8570492-2b07-4627-9797-f7721708d1f1" providerId="ADAL" clId="{B6835677-DDD5-4EE0-861F-30B03BB6EB9A}" dt="2022-08-31T15:03:12.443" v="11" actId="571"/>
          <ac:spMkLst>
            <pc:docMk/>
            <pc:sldMk cId="1778702140" sldId="263"/>
            <ac:spMk id="33" creationId="{508D49AE-CEC2-97E8-581E-5C38180C12B5}"/>
          </ac:spMkLst>
        </pc:spChg>
        <pc:spChg chg="add mod">
          <ac:chgData name="Nicola Warburton" userId="d8570492-2b07-4627-9797-f7721708d1f1" providerId="ADAL" clId="{B6835677-DDD5-4EE0-861F-30B03BB6EB9A}" dt="2022-08-31T15:03:12.443" v="11" actId="571"/>
          <ac:spMkLst>
            <pc:docMk/>
            <pc:sldMk cId="1778702140" sldId="263"/>
            <ac:spMk id="34" creationId="{635C5A3E-967B-0187-F9B7-4704923A46C4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35" creationId="{2A730C66-D3FC-0067-6D87-B99CCEA47E5F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36" creationId="{651325AC-668A-1BC5-788A-19A8777E68E3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37" creationId="{31F7C6BF-E34D-801F-796F-487603F1F5DD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40" creationId="{156B5585-6C50-505A-A02F-3AB3D10C8DAA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43" creationId="{2C76DE29-7D89-0B71-AFC8-63CAFFE16A37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44" creationId="{BDA8DB8F-13FE-5F96-8ECF-6E726190B4B4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45" creationId="{326D917C-D8A3-CBE6-2A7B-81A5D7FF6E0C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46" creationId="{727CC2EA-FE16-C887-3983-2F413AEB93F6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47" creationId="{0B0D5DA1-1D4C-6121-0516-062966C07530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63" creationId="{31A5F782-A0CF-6C71-4297-336D20816F5F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64" creationId="{D233253F-47CB-333E-AAF2-093484B41A88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66" creationId="{2B1A9B65-C554-6714-B482-20215B6F0490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67" creationId="{87B26811-28E8-B3B9-F0E5-98AB2719C50A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70" creationId="{268B1226-D86A-0725-F743-5D663A6CB7BA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71" creationId="{16B6E770-34E7-EE7E-9789-C52BDF336CFE}"/>
          </ac:spMkLst>
        </pc:spChg>
        <pc:spChg chg="add mod">
          <ac:chgData name="Nicola Warburton" userId="d8570492-2b07-4627-9797-f7721708d1f1" providerId="ADAL" clId="{B6835677-DDD5-4EE0-861F-30B03BB6EB9A}" dt="2022-08-31T15:03:36.691" v="15" actId="571"/>
          <ac:spMkLst>
            <pc:docMk/>
            <pc:sldMk cId="1778702140" sldId="263"/>
            <ac:spMk id="72" creationId="{A03F11B9-030E-58C4-EEB9-154A0ABC6541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73" creationId="{24CB9ABE-033D-BD92-4ECE-23C980E4DC58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74" creationId="{866ED1CD-FE95-E764-5804-D49D0B95579D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75" creationId="{11861A3B-9E03-299D-0354-F43B322C295B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76" creationId="{F2B048DD-0506-9484-BF37-2587BE4FD2A6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77" creationId="{951E51E9-4889-D346-088C-BF5C6FDEE3F9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78" creationId="{187A1881-7227-4CCE-2133-4AE4895A2C8F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79" creationId="{DB551CE1-F966-312F-3C60-16584D0599D3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80" creationId="{A4A47A4C-6422-8C7B-05C4-DEB45A7BA2F9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81" creationId="{491015B2-8199-9E96-D14B-B47BF9D55D80}"/>
          </ac:spMkLst>
        </pc:spChg>
        <pc:spChg chg="mod">
          <ac:chgData name="Nicola Warburton" userId="d8570492-2b07-4627-9797-f7721708d1f1" providerId="ADAL" clId="{B6835677-DDD5-4EE0-861F-30B03BB6EB9A}" dt="2022-08-31T15:03:31.812" v="13" actId="1076"/>
          <ac:spMkLst>
            <pc:docMk/>
            <pc:sldMk cId="1778702140" sldId="263"/>
            <ac:spMk id="82" creationId="{E0AAEE6F-6641-02F5-A898-4BA6FCACD6D6}"/>
          </ac:spMkLst>
        </pc:spChg>
      </pc:sldChg>
      <pc:sldChg chg="del">
        <pc:chgData name="Nicola Warburton" userId="d8570492-2b07-4627-9797-f7721708d1f1" providerId="ADAL" clId="{B6835677-DDD5-4EE0-861F-30B03BB6EB9A}" dt="2022-08-31T15:01:59.937" v="0" actId="47"/>
        <pc:sldMkLst>
          <pc:docMk/>
          <pc:sldMk cId="3927987858" sldId="264"/>
        </pc:sldMkLst>
      </pc:sldChg>
      <pc:sldChg chg="del">
        <pc:chgData name="Nicola Warburton" userId="d8570492-2b07-4627-9797-f7721708d1f1" providerId="ADAL" clId="{B6835677-DDD5-4EE0-861F-30B03BB6EB9A}" dt="2022-08-31T15:02:02.781" v="1" actId="47"/>
        <pc:sldMkLst>
          <pc:docMk/>
          <pc:sldMk cId="2869545696" sldId="265"/>
        </pc:sldMkLst>
      </pc:sldChg>
      <pc:sldChg chg="del">
        <pc:chgData name="Nicola Warburton" userId="d8570492-2b07-4627-9797-f7721708d1f1" providerId="ADAL" clId="{B6835677-DDD5-4EE0-861F-30B03BB6EB9A}" dt="2022-08-31T15:02:04.325" v="2" actId="47"/>
        <pc:sldMkLst>
          <pc:docMk/>
          <pc:sldMk cId="4282787036" sldId="266"/>
        </pc:sldMkLst>
      </pc:sldChg>
      <pc:sldChg chg="addSp delSp modSp add del mod modShow">
        <pc:chgData name="Nicola Warburton" userId="d8570492-2b07-4627-9797-f7721708d1f1" providerId="ADAL" clId="{B6835677-DDD5-4EE0-861F-30B03BB6EB9A}" dt="2022-08-31T16:13:41.350" v="1734" actId="6549"/>
        <pc:sldMkLst>
          <pc:docMk/>
          <pc:sldMk cId="3216714099" sldId="267"/>
        </pc:sldMkLst>
        <pc:spChg chg="mod">
          <ac:chgData name="Nicola Warburton" userId="d8570492-2b07-4627-9797-f7721708d1f1" providerId="ADAL" clId="{B6835677-DDD5-4EE0-861F-30B03BB6EB9A}" dt="2022-08-31T16:06:56.122" v="1684" actId="20577"/>
          <ac:spMkLst>
            <pc:docMk/>
            <pc:sldMk cId="3216714099" sldId="267"/>
            <ac:spMk id="9" creationId="{5206606D-A05E-183D-3AEA-13123E018EBB}"/>
          </ac:spMkLst>
        </pc:spChg>
        <pc:spChg chg="mod">
          <ac:chgData name="Nicola Warburton" userId="d8570492-2b07-4627-9797-f7721708d1f1" providerId="ADAL" clId="{B6835677-DDD5-4EE0-861F-30B03BB6EB9A}" dt="2022-08-31T16:13:41.350" v="1734" actId="6549"/>
          <ac:spMkLst>
            <pc:docMk/>
            <pc:sldMk cId="3216714099" sldId="267"/>
            <ac:spMk id="17" creationId="{57A75EF0-8FEF-948C-1FE2-25E381F4CC88}"/>
          </ac:spMkLst>
        </pc:spChg>
        <pc:spChg chg="del mod">
          <ac:chgData name="Nicola Warburton" userId="d8570492-2b07-4627-9797-f7721708d1f1" providerId="ADAL" clId="{B6835677-DDD5-4EE0-861F-30B03BB6EB9A}" dt="2022-08-31T16:07:16.182" v="1715"/>
          <ac:spMkLst>
            <pc:docMk/>
            <pc:sldMk cId="3216714099" sldId="267"/>
            <ac:spMk id="93" creationId="{73019C59-62CE-F3A1-CCD3-75601F381C30}"/>
          </ac:spMkLst>
        </pc:spChg>
        <pc:spChg chg="del mod">
          <ac:chgData name="Nicola Warburton" userId="d8570492-2b07-4627-9797-f7721708d1f1" providerId="ADAL" clId="{B6835677-DDD5-4EE0-861F-30B03BB6EB9A}" dt="2022-08-31T16:07:16.182" v="1711"/>
          <ac:spMkLst>
            <pc:docMk/>
            <pc:sldMk cId="3216714099" sldId="267"/>
            <ac:spMk id="95" creationId="{FFA307FD-6FBF-2B5F-CBE3-7ADB691CBE6A}"/>
          </ac:spMkLst>
        </pc:spChg>
        <pc:spChg chg="del mod">
          <ac:chgData name="Nicola Warburton" userId="d8570492-2b07-4627-9797-f7721708d1f1" providerId="ADAL" clId="{B6835677-DDD5-4EE0-861F-30B03BB6EB9A}" dt="2022-08-31T16:07:16.182" v="1717"/>
          <ac:spMkLst>
            <pc:docMk/>
            <pc:sldMk cId="3216714099" sldId="267"/>
            <ac:spMk id="151" creationId="{7F816995-24F0-9A8F-9685-D90EF4AE323C}"/>
          </ac:spMkLst>
        </pc:spChg>
        <pc:spChg chg="del mod">
          <ac:chgData name="Nicola Warburton" userId="d8570492-2b07-4627-9797-f7721708d1f1" providerId="ADAL" clId="{B6835677-DDD5-4EE0-861F-30B03BB6EB9A}" dt="2022-08-31T16:07:16.182" v="1709"/>
          <ac:spMkLst>
            <pc:docMk/>
            <pc:sldMk cId="3216714099" sldId="267"/>
            <ac:spMk id="186" creationId="{04F3BB4E-66E4-37E1-990E-7827269C8F65}"/>
          </ac:spMkLst>
        </pc:spChg>
        <pc:spChg chg="del mod">
          <ac:chgData name="Nicola Warburton" userId="d8570492-2b07-4627-9797-f7721708d1f1" providerId="ADAL" clId="{B6835677-DDD5-4EE0-861F-30B03BB6EB9A}" dt="2022-08-31T16:07:16.182" v="1705"/>
          <ac:spMkLst>
            <pc:docMk/>
            <pc:sldMk cId="3216714099" sldId="267"/>
            <ac:spMk id="188" creationId="{7398EF07-E1E4-655B-4BA9-AE39565555D6}"/>
          </ac:spMkLst>
        </pc:spChg>
        <pc:spChg chg="del mod">
          <ac:chgData name="Nicola Warburton" userId="d8570492-2b07-4627-9797-f7721708d1f1" providerId="ADAL" clId="{B6835677-DDD5-4EE0-861F-30B03BB6EB9A}" dt="2022-08-31T16:07:16.182" v="1707"/>
          <ac:spMkLst>
            <pc:docMk/>
            <pc:sldMk cId="3216714099" sldId="267"/>
            <ac:spMk id="200" creationId="{8599A199-7888-F7E7-DAA2-02EA14D2B288}"/>
          </ac:spMkLst>
        </pc:spChg>
        <pc:spChg chg="del mod">
          <ac:chgData name="Nicola Warburton" userId="d8570492-2b07-4627-9797-f7721708d1f1" providerId="ADAL" clId="{B6835677-DDD5-4EE0-861F-30B03BB6EB9A}" dt="2022-08-31T16:07:16.182" v="1703"/>
          <ac:spMkLst>
            <pc:docMk/>
            <pc:sldMk cId="3216714099" sldId="267"/>
            <ac:spMk id="202" creationId="{A5CC5CBD-F9C6-E8B6-AB49-892D416D5DA9}"/>
          </ac:spMkLst>
        </pc:spChg>
        <pc:spChg chg="del mod">
          <ac:chgData name="Nicola Warburton" userId="d8570492-2b07-4627-9797-f7721708d1f1" providerId="ADAL" clId="{B6835677-DDD5-4EE0-861F-30B03BB6EB9A}" dt="2022-08-31T16:07:16.182" v="1713"/>
          <ac:spMkLst>
            <pc:docMk/>
            <pc:sldMk cId="3216714099" sldId="267"/>
            <ac:spMk id="204" creationId="{128D9AD3-2EB3-AE02-0513-3FE8A582E6B8}"/>
          </ac:spMkLst>
        </pc:spChg>
        <pc:spChg chg="mod">
          <ac:chgData name="Nicola Warburton" userId="d8570492-2b07-4627-9797-f7721708d1f1" providerId="ADAL" clId="{B6835677-DDD5-4EE0-861F-30B03BB6EB9A}" dt="2022-08-31T16:07:12.949" v="1701" actId="20577"/>
          <ac:spMkLst>
            <pc:docMk/>
            <pc:sldMk cId="3216714099" sldId="267"/>
            <ac:spMk id="213" creationId="{1DE6A762-994B-F6D0-18AA-852B2D67E289}"/>
          </ac:spMkLst>
        </pc:spChg>
        <pc:picChg chg="del mod">
          <ac:chgData name="Nicola Warburton" userId="d8570492-2b07-4627-9797-f7721708d1f1" providerId="ADAL" clId="{B6835677-DDD5-4EE0-861F-30B03BB6EB9A}" dt="2022-08-31T16:07:40.933" v="1720" actId="478"/>
          <ac:picMkLst>
            <pc:docMk/>
            <pc:sldMk cId="3216714099" sldId="267"/>
            <ac:picMk id="21" creationId="{75756BD1-7660-1FB6-0A80-9F152989ED8C}"/>
          </ac:picMkLst>
        </pc:picChg>
        <pc:picChg chg="add mod">
          <ac:chgData name="Nicola Warburton" userId="d8570492-2b07-4627-9797-f7721708d1f1" providerId="ADAL" clId="{B6835677-DDD5-4EE0-861F-30B03BB6EB9A}" dt="2022-08-31T16:07:47.739" v="1721"/>
          <ac:picMkLst>
            <pc:docMk/>
            <pc:sldMk cId="3216714099" sldId="267"/>
            <ac:picMk id="23" creationId="{C0FC2917-5A9D-0640-F784-004751FD59EA}"/>
          </ac:picMkLst>
        </pc:picChg>
      </pc:sldChg>
      <pc:sldChg chg="addSp delSp modSp mod ord modShow">
        <pc:chgData name="Nicola Warburton" userId="d8570492-2b07-4627-9797-f7721708d1f1" providerId="ADAL" clId="{B6835677-DDD5-4EE0-861F-30B03BB6EB9A}" dt="2022-09-01T14:57:48.643" v="2044"/>
        <pc:sldMkLst>
          <pc:docMk/>
          <pc:sldMk cId="873356313" sldId="268"/>
        </pc:sldMkLst>
        <pc:spChg chg="mod">
          <ac:chgData name="Nicola Warburton" userId="d8570492-2b07-4627-9797-f7721708d1f1" providerId="ADAL" clId="{B6835677-DDD5-4EE0-861F-30B03BB6EB9A}" dt="2022-08-31T15:10:25.752" v="178" actId="20577"/>
          <ac:spMkLst>
            <pc:docMk/>
            <pc:sldMk cId="873356313" sldId="268"/>
            <ac:spMk id="9" creationId="{5206606D-A05E-183D-3AEA-13123E018EBB}"/>
          </ac:spMkLst>
        </pc:spChg>
        <pc:spChg chg="add mod">
          <ac:chgData name="Nicola Warburton" userId="d8570492-2b07-4627-9797-f7721708d1f1" providerId="ADAL" clId="{B6835677-DDD5-4EE0-861F-30B03BB6EB9A}" dt="2022-08-31T16:05:09.968" v="1653"/>
          <ac:spMkLst>
            <pc:docMk/>
            <pc:sldMk cId="873356313" sldId="268"/>
            <ac:spMk id="13" creationId="{ABB95DC2-F7BE-5208-0092-502697FBE2E8}"/>
          </ac:spMkLst>
        </pc:spChg>
        <pc:spChg chg="add mod">
          <ac:chgData name="Nicola Warburton" userId="d8570492-2b07-4627-9797-f7721708d1f1" providerId="ADAL" clId="{B6835677-DDD5-4EE0-861F-30B03BB6EB9A}" dt="2022-08-31T15:13:38.638" v="287" actId="571"/>
          <ac:spMkLst>
            <pc:docMk/>
            <pc:sldMk cId="873356313" sldId="268"/>
            <ac:spMk id="13" creationId="{CA83A158-51C1-C29D-9B31-E8941209C45A}"/>
          </ac:spMkLst>
        </pc:spChg>
        <pc:spChg chg="add mod">
          <ac:chgData name="Nicola Warburton" userId="d8570492-2b07-4627-9797-f7721708d1f1" providerId="ADAL" clId="{B6835677-DDD5-4EE0-861F-30B03BB6EB9A}" dt="2022-08-31T15:13:38.638" v="287" actId="571"/>
          <ac:spMkLst>
            <pc:docMk/>
            <pc:sldMk cId="873356313" sldId="268"/>
            <ac:spMk id="14" creationId="{88FD5987-BE6B-C700-1688-765D53B4727A}"/>
          </ac:spMkLst>
        </pc:spChg>
        <pc:spChg chg="add mod">
          <ac:chgData name="Nicola Warburton" userId="d8570492-2b07-4627-9797-f7721708d1f1" providerId="ADAL" clId="{B6835677-DDD5-4EE0-861F-30B03BB6EB9A}" dt="2022-08-31T15:13:38.638" v="287" actId="571"/>
          <ac:spMkLst>
            <pc:docMk/>
            <pc:sldMk cId="873356313" sldId="268"/>
            <ac:spMk id="17" creationId="{7ABB1C33-B9F5-38F8-D5CE-7FFBF8154795}"/>
          </ac:spMkLst>
        </pc:spChg>
        <pc:spChg chg="add mod">
          <ac:chgData name="Nicola Warburton" userId="d8570492-2b07-4627-9797-f7721708d1f1" providerId="ADAL" clId="{B6835677-DDD5-4EE0-861F-30B03BB6EB9A}" dt="2022-08-31T15:14:15.995" v="298" actId="1076"/>
          <ac:spMkLst>
            <pc:docMk/>
            <pc:sldMk cId="873356313" sldId="268"/>
            <ac:spMk id="32" creationId="{5D7BFA3E-E0B0-9627-2B6D-6443CF4761AB}"/>
          </ac:spMkLst>
        </pc:spChg>
        <pc:spChg chg="add mod">
          <ac:chgData name="Nicola Warburton" userId="d8570492-2b07-4627-9797-f7721708d1f1" providerId="ADAL" clId="{B6835677-DDD5-4EE0-861F-30B03BB6EB9A}" dt="2022-08-31T15:14:15.995" v="298" actId="1076"/>
          <ac:spMkLst>
            <pc:docMk/>
            <pc:sldMk cId="873356313" sldId="268"/>
            <ac:spMk id="33" creationId="{60EA986F-B585-3390-9E93-BC1732114B75}"/>
          </ac:spMkLst>
        </pc:spChg>
        <pc:spChg chg="add mod">
          <ac:chgData name="Nicola Warburton" userId="d8570492-2b07-4627-9797-f7721708d1f1" providerId="ADAL" clId="{B6835677-DDD5-4EE0-861F-30B03BB6EB9A}" dt="2022-08-31T15:14:19.495" v="300" actId="1076"/>
          <ac:spMkLst>
            <pc:docMk/>
            <pc:sldMk cId="873356313" sldId="268"/>
            <ac:spMk id="34" creationId="{83FCD06B-68DE-D9C7-5843-71D0B583E252}"/>
          </ac:spMkLst>
        </pc:spChg>
        <pc:spChg chg="mod">
          <ac:chgData name="Nicola Warburton" userId="d8570492-2b07-4627-9797-f7721708d1f1" providerId="ADAL" clId="{B6835677-DDD5-4EE0-861F-30B03BB6EB9A}" dt="2022-08-31T15:13:55.968" v="288" actId="1076"/>
          <ac:spMkLst>
            <pc:docMk/>
            <pc:sldMk cId="873356313" sldId="268"/>
            <ac:spMk id="41" creationId="{E92E700D-D9C6-B34F-B275-729C7E2C5256}"/>
          </ac:spMkLst>
        </pc:spChg>
        <pc:spChg chg="mod">
          <ac:chgData name="Nicola Warburton" userId="d8570492-2b07-4627-9797-f7721708d1f1" providerId="ADAL" clId="{B6835677-DDD5-4EE0-861F-30B03BB6EB9A}" dt="2022-08-31T15:13:55.968" v="288" actId="1076"/>
          <ac:spMkLst>
            <pc:docMk/>
            <pc:sldMk cId="873356313" sldId="268"/>
            <ac:spMk id="42" creationId="{39681AA1-0240-DD78-8D43-70335F9ADA65}"/>
          </ac:spMkLst>
        </pc:spChg>
        <pc:spChg chg="mod">
          <ac:chgData name="Nicola Warburton" userId="d8570492-2b07-4627-9797-f7721708d1f1" providerId="ADAL" clId="{B6835677-DDD5-4EE0-861F-30B03BB6EB9A}" dt="2022-08-31T15:13:55.968" v="288" actId="1076"/>
          <ac:spMkLst>
            <pc:docMk/>
            <pc:sldMk cId="873356313" sldId="268"/>
            <ac:spMk id="55" creationId="{830C2ED3-3E2D-45F9-08CB-F0D180C06731}"/>
          </ac:spMkLst>
        </pc:spChg>
        <pc:spChg chg="mod">
          <ac:chgData name="Nicola Warburton" userId="d8570492-2b07-4627-9797-f7721708d1f1" providerId="ADAL" clId="{B6835677-DDD5-4EE0-861F-30B03BB6EB9A}" dt="2022-08-31T15:13:55.968" v="288" actId="1076"/>
          <ac:spMkLst>
            <pc:docMk/>
            <pc:sldMk cId="873356313" sldId="268"/>
            <ac:spMk id="56" creationId="{43B441D3-798A-643C-2D87-733788B3CC9E}"/>
          </ac:spMkLst>
        </pc:spChg>
        <pc:spChg chg="mod">
          <ac:chgData name="Nicola Warburton" userId="d8570492-2b07-4627-9797-f7721708d1f1" providerId="ADAL" clId="{B6835677-DDD5-4EE0-861F-30B03BB6EB9A}" dt="2022-08-31T15:10:47.056" v="192" actId="6549"/>
          <ac:spMkLst>
            <pc:docMk/>
            <pc:sldMk cId="873356313" sldId="268"/>
            <ac:spMk id="70" creationId="{7280F4CD-76AF-5C16-928E-8B05EC499F94}"/>
          </ac:spMkLst>
        </pc:spChg>
        <pc:spChg chg="mod">
          <ac:chgData name="Nicola Warburton" userId="d8570492-2b07-4627-9797-f7721708d1f1" providerId="ADAL" clId="{B6835677-DDD5-4EE0-861F-30B03BB6EB9A}" dt="2022-08-31T15:14:09.817" v="294" actId="1076"/>
          <ac:spMkLst>
            <pc:docMk/>
            <pc:sldMk cId="873356313" sldId="268"/>
            <ac:spMk id="84" creationId="{070D13D6-3830-8D4F-5C45-AE60A9DC3634}"/>
          </ac:spMkLst>
        </pc:spChg>
        <pc:spChg chg="mod">
          <ac:chgData name="Nicola Warburton" userId="d8570492-2b07-4627-9797-f7721708d1f1" providerId="ADAL" clId="{B6835677-DDD5-4EE0-861F-30B03BB6EB9A}" dt="2022-08-31T15:14:09.817" v="294" actId="1076"/>
          <ac:spMkLst>
            <pc:docMk/>
            <pc:sldMk cId="873356313" sldId="268"/>
            <ac:spMk id="85" creationId="{B6AD2994-B8E3-A9F3-CB16-697FA64CE180}"/>
          </ac:spMkLst>
        </pc:spChg>
        <pc:spChg chg="mod">
          <ac:chgData name="Nicola Warburton" userId="d8570492-2b07-4627-9797-f7721708d1f1" providerId="ADAL" clId="{B6835677-DDD5-4EE0-861F-30B03BB6EB9A}" dt="2022-08-31T15:10:42.100" v="188" actId="6549"/>
          <ac:spMkLst>
            <pc:docMk/>
            <pc:sldMk cId="873356313" sldId="268"/>
            <ac:spMk id="87" creationId="{F04BA110-8812-CA17-B094-1CB96CDC11CE}"/>
          </ac:spMkLst>
        </pc:spChg>
        <pc:spChg chg="mod">
          <ac:chgData name="Nicola Warburton" userId="d8570492-2b07-4627-9797-f7721708d1f1" providerId="ADAL" clId="{B6835677-DDD5-4EE0-861F-30B03BB6EB9A}" dt="2022-08-31T15:10:48.561" v="193" actId="6549"/>
          <ac:spMkLst>
            <pc:docMk/>
            <pc:sldMk cId="873356313" sldId="268"/>
            <ac:spMk id="89" creationId="{47B476F8-15D3-F97E-015B-68E762A76D49}"/>
          </ac:spMkLst>
        </pc:spChg>
        <pc:spChg chg="mod">
          <ac:chgData name="Nicola Warburton" userId="d8570492-2b07-4627-9797-f7721708d1f1" providerId="ADAL" clId="{B6835677-DDD5-4EE0-861F-30B03BB6EB9A}" dt="2022-08-31T15:10:44.975" v="191" actId="20577"/>
          <ac:spMkLst>
            <pc:docMk/>
            <pc:sldMk cId="873356313" sldId="268"/>
            <ac:spMk id="91" creationId="{59E02074-6B1C-A05E-AAB9-89861234B9C6}"/>
          </ac:spMkLst>
        </pc:spChg>
        <pc:spChg chg="mod">
          <ac:chgData name="Nicola Warburton" userId="d8570492-2b07-4627-9797-f7721708d1f1" providerId="ADAL" clId="{B6835677-DDD5-4EE0-861F-30B03BB6EB9A}" dt="2022-08-31T15:10:53.126" v="195" actId="6549"/>
          <ac:spMkLst>
            <pc:docMk/>
            <pc:sldMk cId="873356313" sldId="268"/>
            <ac:spMk id="95" creationId="{FFA307FD-6FBF-2B5F-CBE3-7ADB691CBE6A}"/>
          </ac:spMkLst>
        </pc:spChg>
        <pc:spChg chg="mod">
          <ac:chgData name="Nicola Warburton" userId="d8570492-2b07-4627-9797-f7721708d1f1" providerId="ADAL" clId="{B6835677-DDD5-4EE0-861F-30B03BB6EB9A}" dt="2022-08-31T15:10:40.252" v="187" actId="6549"/>
          <ac:spMkLst>
            <pc:docMk/>
            <pc:sldMk cId="873356313" sldId="268"/>
            <ac:spMk id="97" creationId="{29BD450C-5DCE-A9DF-F412-CAEA66FA5D30}"/>
          </ac:spMkLst>
        </pc:spChg>
        <pc:spChg chg="mod">
          <ac:chgData name="Nicola Warburton" userId="d8570492-2b07-4627-9797-f7721708d1f1" providerId="ADAL" clId="{B6835677-DDD5-4EE0-861F-30B03BB6EB9A}" dt="2022-08-31T15:10:38.630" v="186" actId="6549"/>
          <ac:spMkLst>
            <pc:docMk/>
            <pc:sldMk cId="873356313" sldId="268"/>
            <ac:spMk id="99" creationId="{C6120534-0F40-5166-0A07-F2A0C871D228}"/>
          </ac:spMkLst>
        </pc:spChg>
        <pc:spChg chg="del">
          <ac:chgData name="Nicola Warburton" userId="d8570492-2b07-4627-9797-f7721708d1f1" providerId="ADAL" clId="{B6835677-DDD5-4EE0-861F-30B03BB6EB9A}" dt="2022-08-31T16:05:09.512" v="1652" actId="478"/>
          <ac:spMkLst>
            <pc:docMk/>
            <pc:sldMk cId="873356313" sldId="268"/>
            <ac:spMk id="100" creationId="{CBB48FDD-1C00-B9F4-C242-69D8E75532D4}"/>
          </ac:spMkLst>
        </pc:spChg>
        <pc:spChg chg="mod">
          <ac:chgData name="Nicola Warburton" userId="d8570492-2b07-4627-9797-f7721708d1f1" providerId="ADAL" clId="{B6835677-DDD5-4EE0-861F-30B03BB6EB9A}" dt="2022-08-31T15:10:28.735" v="179" actId="20577"/>
          <ac:spMkLst>
            <pc:docMk/>
            <pc:sldMk cId="873356313" sldId="268"/>
            <ac:spMk id="105" creationId="{E990C854-41A4-3330-FC9E-602FDFA026E2}"/>
          </ac:spMkLst>
        </pc:spChg>
        <pc:spChg chg="mod">
          <ac:chgData name="Nicola Warburton" userId="d8570492-2b07-4627-9797-f7721708d1f1" providerId="ADAL" clId="{B6835677-DDD5-4EE0-861F-30B03BB6EB9A}" dt="2022-08-31T15:14:09.817" v="294" actId="1076"/>
          <ac:spMkLst>
            <pc:docMk/>
            <pc:sldMk cId="873356313" sldId="268"/>
            <ac:spMk id="108" creationId="{7430BF21-143A-23E1-D88F-23C8FDE8C84E}"/>
          </ac:spMkLst>
        </pc:spChg>
        <pc:grpChg chg="add del mod">
          <ac:chgData name="Nicola Warburton" userId="d8570492-2b07-4627-9797-f7721708d1f1" providerId="ADAL" clId="{B6835677-DDD5-4EE0-861F-30B03BB6EB9A}" dt="2022-09-01T14:57:48.643" v="2044"/>
          <ac:grpSpMkLst>
            <pc:docMk/>
            <pc:sldMk cId="873356313" sldId="268"/>
            <ac:grpSpMk id="43" creationId="{C71FC244-B235-3007-D77E-722698DD4A08}"/>
          </ac:grpSpMkLst>
        </pc:grp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14" creationId="{E1002EE0-41E1-D3E1-9AFA-75687A33B3B6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17" creationId="{DD945701-CD7D-7836-D435-53FF04E0C3DF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31" creationId="{9468D47E-1187-5ACC-A9A0-4735C31A1627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36" creationId="{0DB3490B-7529-4BB4-9260-388ACB9A9238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37" creationId="{A24C0A3F-DEC0-2FC7-2B9C-FC4481BAC627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40" creationId="{BDE6ABDA-8B88-27A4-9D34-0CF3F4477264}"/>
          </ac:picMkLst>
        </pc:picChg>
        <pc:picChg chg="mod">
          <ac:chgData name="Nicola Warburton" userId="d8570492-2b07-4627-9797-f7721708d1f1" providerId="ADAL" clId="{B6835677-DDD5-4EE0-861F-30B03BB6EB9A}" dt="2022-09-01T14:57:41.325" v="2043"/>
          <ac:picMkLst>
            <pc:docMk/>
            <pc:sldMk cId="873356313" sldId="268"/>
            <ac:picMk id="44" creationId="{C9DDDD3A-8045-7B24-7B41-7C4C5143627B}"/>
          </ac:picMkLst>
        </pc:picChg>
        <pc:picChg chg="mod">
          <ac:chgData name="Nicola Warburton" userId="d8570492-2b07-4627-9797-f7721708d1f1" providerId="ADAL" clId="{B6835677-DDD5-4EE0-861F-30B03BB6EB9A}" dt="2022-09-01T14:57:41.325" v="2043"/>
          <ac:picMkLst>
            <pc:docMk/>
            <pc:sldMk cId="873356313" sldId="268"/>
            <ac:picMk id="45" creationId="{77A1F352-5F41-6850-DA7F-4C0BBDBD3EBA}"/>
          </ac:picMkLst>
        </pc:picChg>
        <pc:picChg chg="mod">
          <ac:chgData name="Nicola Warburton" userId="d8570492-2b07-4627-9797-f7721708d1f1" providerId="ADAL" clId="{B6835677-DDD5-4EE0-861F-30B03BB6EB9A}" dt="2022-09-01T14:57:41.325" v="2043"/>
          <ac:picMkLst>
            <pc:docMk/>
            <pc:sldMk cId="873356313" sldId="268"/>
            <ac:picMk id="46" creationId="{837C482B-602C-C76F-E52B-2D2C9351042B}"/>
          </ac:picMkLst>
        </pc:picChg>
        <pc:picChg chg="mod">
          <ac:chgData name="Nicola Warburton" userId="d8570492-2b07-4627-9797-f7721708d1f1" providerId="ADAL" clId="{B6835677-DDD5-4EE0-861F-30B03BB6EB9A}" dt="2022-09-01T14:57:41.325" v="2043"/>
          <ac:picMkLst>
            <pc:docMk/>
            <pc:sldMk cId="873356313" sldId="268"/>
            <ac:picMk id="47" creationId="{610AF669-4E10-4728-B044-86552C26C19F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63" creationId="{88EFF46B-CE74-255A-F333-74E6ECFEB354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65" creationId="{F68E0AA3-9481-A5F6-D0F0-8ED00E2FB67D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66" creationId="{5EF6F079-214A-1C7D-588D-AB3CD052B71E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68" creationId="{0205BC3E-9772-4EBD-C270-892185A854C5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71" creationId="{2D97AB8D-6994-B411-346C-87CC7E1495C7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72" creationId="{380E0164-DDE1-1FF3-3AF7-8929C23DBB04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73" creationId="{69E221E1-68DC-BF6B-7A68-63D67EF3D85E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74" creationId="{4429BF09-21F2-E58A-0989-3C245F7C5095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75" creationId="{20DF2834-A671-9755-67F8-CF7E625458B2}"/>
          </ac:picMkLst>
        </pc:picChg>
        <pc:picChg chg="add del mod">
          <ac:chgData name="Nicola Warburton" userId="d8570492-2b07-4627-9797-f7721708d1f1" providerId="ADAL" clId="{B6835677-DDD5-4EE0-861F-30B03BB6EB9A}" dt="2022-09-01T14:57:48.643" v="2044"/>
          <ac:picMkLst>
            <pc:docMk/>
            <pc:sldMk cId="873356313" sldId="268"/>
            <ac:picMk id="76" creationId="{91AC228D-ABAC-60E8-FB0F-F05B5689AF51}"/>
          </ac:picMkLst>
        </pc:picChg>
        <pc:cxnChg chg="add mod">
          <ac:chgData name="Nicola Warburton" userId="d8570492-2b07-4627-9797-f7721708d1f1" providerId="ADAL" clId="{B6835677-DDD5-4EE0-861F-30B03BB6EB9A}" dt="2022-08-31T15:13:38.638" v="287" actId="571"/>
          <ac:cxnSpMkLst>
            <pc:docMk/>
            <pc:sldMk cId="873356313" sldId="268"/>
            <ac:cxnSpMk id="31" creationId="{84FD0389-A8E5-AD5F-DB9B-5D3567041FCC}"/>
          </ac:cxnSpMkLst>
        </pc:cxnChg>
        <pc:cxnChg chg="add mod">
          <ac:chgData name="Nicola Warburton" userId="d8570492-2b07-4627-9797-f7721708d1f1" providerId="ADAL" clId="{B6835677-DDD5-4EE0-861F-30B03BB6EB9A}" dt="2022-08-31T15:14:17.972" v="299" actId="1076"/>
          <ac:cxnSpMkLst>
            <pc:docMk/>
            <pc:sldMk cId="873356313" sldId="268"/>
            <ac:cxnSpMk id="35" creationId="{03802A29-9ECB-1240-BA2D-100202144AB3}"/>
          </ac:cxnSpMkLst>
        </pc:cxnChg>
        <pc:cxnChg chg="mod">
          <ac:chgData name="Nicola Warburton" userId="d8570492-2b07-4627-9797-f7721708d1f1" providerId="ADAL" clId="{B6835677-DDD5-4EE0-861F-30B03BB6EB9A}" dt="2022-08-31T15:14:09.817" v="294" actId="1076"/>
          <ac:cxnSpMkLst>
            <pc:docMk/>
            <pc:sldMk cId="873356313" sldId="268"/>
            <ac:cxnSpMk id="109" creationId="{86FD4B96-7565-559D-C08B-2E84E685E84F}"/>
          </ac:cxnSpMkLst>
        </pc:cxnChg>
      </pc:sldChg>
      <pc:sldChg chg="modSp del mod modShow">
        <pc:chgData name="Nicola Warburton" userId="d8570492-2b07-4627-9797-f7721708d1f1" providerId="ADAL" clId="{B6835677-DDD5-4EE0-861F-30B03BB6EB9A}" dt="2022-08-31T15:17:51.603" v="377" actId="47"/>
        <pc:sldMkLst>
          <pc:docMk/>
          <pc:sldMk cId="769341557" sldId="269"/>
        </pc:sldMkLst>
        <pc:spChg chg="mod">
          <ac:chgData name="Nicola Warburton" userId="d8570492-2b07-4627-9797-f7721708d1f1" providerId="ADAL" clId="{B6835677-DDD5-4EE0-861F-30B03BB6EB9A}" dt="2022-08-31T15:11:52.671" v="235" actId="20577"/>
          <ac:spMkLst>
            <pc:docMk/>
            <pc:sldMk cId="769341557" sldId="269"/>
            <ac:spMk id="9" creationId="{5206606D-A05E-183D-3AEA-13123E018EBB}"/>
          </ac:spMkLst>
        </pc:spChg>
        <pc:spChg chg="mod">
          <ac:chgData name="Nicola Warburton" userId="d8570492-2b07-4627-9797-f7721708d1f1" providerId="ADAL" clId="{B6835677-DDD5-4EE0-861F-30B03BB6EB9A}" dt="2022-08-31T15:11:59.993" v="240" actId="6549"/>
          <ac:spMkLst>
            <pc:docMk/>
            <pc:sldMk cId="769341557" sldId="269"/>
            <ac:spMk id="70" creationId="{7280F4CD-76AF-5C16-928E-8B05EC499F94}"/>
          </ac:spMkLst>
        </pc:spChg>
        <pc:spChg chg="mod">
          <ac:chgData name="Nicola Warburton" userId="d8570492-2b07-4627-9797-f7721708d1f1" providerId="ADAL" clId="{B6835677-DDD5-4EE0-861F-30B03BB6EB9A}" dt="2022-08-31T15:12:04.170" v="243" actId="6549"/>
          <ac:spMkLst>
            <pc:docMk/>
            <pc:sldMk cId="769341557" sldId="269"/>
            <ac:spMk id="74" creationId="{663C1BFA-0DCC-0406-CE2B-F1278F701FF5}"/>
          </ac:spMkLst>
        </pc:spChg>
        <pc:spChg chg="mod">
          <ac:chgData name="Nicola Warburton" userId="d8570492-2b07-4627-9797-f7721708d1f1" providerId="ADAL" clId="{B6835677-DDD5-4EE0-861F-30B03BB6EB9A}" dt="2022-08-31T15:12:01.787" v="241" actId="6549"/>
          <ac:spMkLst>
            <pc:docMk/>
            <pc:sldMk cId="769341557" sldId="269"/>
            <ac:spMk id="85" creationId="{B6AD2994-B8E3-A9F3-CB16-697FA64CE180}"/>
          </ac:spMkLst>
        </pc:spChg>
        <pc:spChg chg="mod">
          <ac:chgData name="Nicola Warburton" userId="d8570492-2b07-4627-9797-f7721708d1f1" providerId="ADAL" clId="{B6835677-DDD5-4EE0-861F-30B03BB6EB9A}" dt="2022-08-31T15:11:57.573" v="238" actId="6549"/>
          <ac:spMkLst>
            <pc:docMk/>
            <pc:sldMk cId="769341557" sldId="269"/>
            <ac:spMk id="87" creationId="{F04BA110-8812-CA17-B094-1CB96CDC11CE}"/>
          </ac:spMkLst>
        </pc:spChg>
        <pc:spChg chg="mod">
          <ac:chgData name="Nicola Warburton" userId="d8570492-2b07-4627-9797-f7721708d1f1" providerId="ADAL" clId="{B6835677-DDD5-4EE0-861F-30B03BB6EB9A}" dt="2022-08-31T15:12:02.971" v="242" actId="6549"/>
          <ac:spMkLst>
            <pc:docMk/>
            <pc:sldMk cId="769341557" sldId="269"/>
            <ac:spMk id="89" creationId="{47B476F8-15D3-F97E-015B-68E762A76D49}"/>
          </ac:spMkLst>
        </pc:spChg>
        <pc:spChg chg="mod">
          <ac:chgData name="Nicola Warburton" userId="d8570492-2b07-4627-9797-f7721708d1f1" providerId="ADAL" clId="{B6835677-DDD5-4EE0-861F-30B03BB6EB9A}" dt="2022-08-31T15:11:58.844" v="239" actId="6549"/>
          <ac:spMkLst>
            <pc:docMk/>
            <pc:sldMk cId="769341557" sldId="269"/>
            <ac:spMk id="91" creationId="{59E02074-6B1C-A05E-AAB9-89861234B9C6}"/>
          </ac:spMkLst>
        </pc:spChg>
        <pc:spChg chg="mod">
          <ac:chgData name="Nicola Warburton" userId="d8570492-2b07-4627-9797-f7721708d1f1" providerId="ADAL" clId="{B6835677-DDD5-4EE0-861F-30B03BB6EB9A}" dt="2022-08-31T15:11:56.283" v="237" actId="6549"/>
          <ac:spMkLst>
            <pc:docMk/>
            <pc:sldMk cId="769341557" sldId="269"/>
            <ac:spMk id="97" creationId="{29BD450C-5DCE-A9DF-F412-CAEA66FA5D30}"/>
          </ac:spMkLst>
        </pc:spChg>
        <pc:spChg chg="mod">
          <ac:chgData name="Nicola Warburton" userId="d8570492-2b07-4627-9797-f7721708d1f1" providerId="ADAL" clId="{B6835677-DDD5-4EE0-861F-30B03BB6EB9A}" dt="2022-08-31T15:11:54.588" v="236" actId="6549"/>
          <ac:spMkLst>
            <pc:docMk/>
            <pc:sldMk cId="769341557" sldId="269"/>
            <ac:spMk id="99" creationId="{C6120534-0F40-5166-0A07-F2A0C871D228}"/>
          </ac:spMkLst>
        </pc:spChg>
        <pc:spChg chg="mod">
          <ac:chgData name="Nicola Warburton" userId="d8570492-2b07-4627-9797-f7721708d1f1" providerId="ADAL" clId="{B6835677-DDD5-4EE0-861F-30B03BB6EB9A}" dt="2022-08-31T15:12:16.852" v="254" actId="6549"/>
          <ac:spMkLst>
            <pc:docMk/>
            <pc:sldMk cId="769341557" sldId="269"/>
            <ac:spMk id="105" creationId="{E990C854-41A4-3330-FC9E-602FDFA026E2}"/>
          </ac:spMkLst>
        </pc:spChg>
      </pc:sldChg>
      <pc:sldChg chg="addSp delSp modSp add del mod ord modShow">
        <pc:chgData name="Nicola Warburton" userId="d8570492-2b07-4627-9797-f7721708d1f1" providerId="ADAL" clId="{B6835677-DDD5-4EE0-861F-30B03BB6EB9A}" dt="2022-09-01T15:31:44.795" v="4504" actId="14100"/>
        <pc:sldMkLst>
          <pc:docMk/>
          <pc:sldMk cId="3373434823" sldId="270"/>
        </pc:sldMkLst>
        <pc:spChg chg="mod">
          <ac:chgData name="Nicola Warburton" userId="d8570492-2b07-4627-9797-f7721708d1f1" providerId="ADAL" clId="{B6835677-DDD5-4EE0-861F-30B03BB6EB9A}" dt="2022-08-31T15:13:00.692" v="283" actId="20577"/>
          <ac:spMkLst>
            <pc:docMk/>
            <pc:sldMk cId="3373434823" sldId="270"/>
            <ac:spMk id="9" creationId="{5206606D-A05E-183D-3AEA-13123E018EBB}"/>
          </ac:spMkLst>
        </pc:spChg>
        <pc:spChg chg="mod">
          <ac:chgData name="Nicola Warburton" userId="d8570492-2b07-4627-9797-f7721708d1f1" providerId="ADAL" clId="{B6835677-DDD5-4EE0-861F-30B03BB6EB9A}" dt="2022-08-31T15:37:24.155" v="728" actId="1076"/>
          <ac:spMkLst>
            <pc:docMk/>
            <pc:sldMk cId="3373434823" sldId="270"/>
            <ac:spMk id="18" creationId="{294190F1-3061-CE28-FFC2-2070A114EDF9}"/>
          </ac:spMkLst>
        </pc:spChg>
        <pc:spChg chg="mod">
          <ac:chgData name="Nicola Warburton" userId="d8570492-2b07-4627-9797-f7721708d1f1" providerId="ADAL" clId="{B6835677-DDD5-4EE0-861F-30B03BB6EB9A}" dt="2022-08-31T15:34:43.819" v="657" actId="1076"/>
          <ac:spMkLst>
            <pc:docMk/>
            <pc:sldMk cId="3373434823" sldId="270"/>
            <ac:spMk id="23" creationId="{EFF1E41C-A46E-FC6C-6E22-D2F380D0664F}"/>
          </ac:spMkLst>
        </pc:spChg>
        <pc:spChg chg="mod">
          <ac:chgData name="Nicola Warburton" userId="d8570492-2b07-4627-9797-f7721708d1f1" providerId="ADAL" clId="{B6835677-DDD5-4EE0-861F-30B03BB6EB9A}" dt="2022-08-31T15:39:12.098" v="784" actId="1076"/>
          <ac:spMkLst>
            <pc:docMk/>
            <pc:sldMk cId="3373434823" sldId="270"/>
            <ac:spMk id="26" creationId="{FB010D77-0A5F-C215-F17C-0A75B515A570}"/>
          </ac:spMkLst>
        </pc:spChg>
        <pc:spChg chg="mod">
          <ac:chgData name="Nicola Warburton" userId="d8570492-2b07-4627-9797-f7721708d1f1" providerId="ADAL" clId="{B6835677-DDD5-4EE0-861F-30B03BB6EB9A}" dt="2022-08-31T15:40:23.854" v="806" actId="1076"/>
          <ac:spMkLst>
            <pc:docMk/>
            <pc:sldMk cId="3373434823" sldId="270"/>
            <ac:spMk id="28" creationId="{31F0ABDE-0176-4047-7E5E-4FCB0B49C741}"/>
          </ac:spMkLst>
        </pc:spChg>
        <pc:spChg chg="mod">
          <ac:chgData name="Nicola Warburton" userId="d8570492-2b07-4627-9797-f7721708d1f1" providerId="ADAL" clId="{B6835677-DDD5-4EE0-861F-30B03BB6EB9A}" dt="2022-08-31T15:59:30.827" v="1491" actId="1076"/>
          <ac:spMkLst>
            <pc:docMk/>
            <pc:sldMk cId="3373434823" sldId="270"/>
            <ac:spMk id="41" creationId="{E92E700D-D9C6-B34F-B275-729C7E2C5256}"/>
          </ac:spMkLst>
        </pc:spChg>
        <pc:spChg chg="mod">
          <ac:chgData name="Nicola Warburton" userId="d8570492-2b07-4627-9797-f7721708d1f1" providerId="ADAL" clId="{B6835677-DDD5-4EE0-861F-30B03BB6EB9A}" dt="2022-08-31T15:59:30.827" v="1491" actId="1076"/>
          <ac:spMkLst>
            <pc:docMk/>
            <pc:sldMk cId="3373434823" sldId="270"/>
            <ac:spMk id="42" creationId="{39681AA1-0240-DD78-8D43-70335F9ADA65}"/>
          </ac:spMkLst>
        </pc:spChg>
        <pc:spChg chg="add mod">
          <ac:chgData name="Nicola Warburton" userId="d8570492-2b07-4627-9797-f7721708d1f1" providerId="ADAL" clId="{B6835677-DDD5-4EE0-861F-30B03BB6EB9A}" dt="2022-08-31T16:03:05.834" v="1629" actId="207"/>
          <ac:spMkLst>
            <pc:docMk/>
            <pc:sldMk cId="3373434823" sldId="270"/>
            <ac:spMk id="45" creationId="{D7E1BD70-913D-46A3-9196-0A02256A90A7}"/>
          </ac:spMkLst>
        </pc:spChg>
        <pc:spChg chg="add del mod ord">
          <ac:chgData name="Nicola Warburton" userId="d8570492-2b07-4627-9797-f7721708d1f1" providerId="ADAL" clId="{B6835677-DDD5-4EE0-861F-30B03BB6EB9A}" dt="2022-08-31T15:54:38.905" v="1237" actId="1076"/>
          <ac:spMkLst>
            <pc:docMk/>
            <pc:sldMk cId="3373434823" sldId="270"/>
            <ac:spMk id="46" creationId="{C5A6396F-8E33-F96C-D289-5276FAF9F553}"/>
          </ac:spMkLst>
        </pc:spChg>
        <pc:spChg chg="mod">
          <ac:chgData name="Nicola Warburton" userId="d8570492-2b07-4627-9797-f7721708d1f1" providerId="ADAL" clId="{B6835677-DDD5-4EE0-861F-30B03BB6EB9A}" dt="2022-08-31T15:55:57.393" v="1274" actId="1076"/>
          <ac:spMkLst>
            <pc:docMk/>
            <pc:sldMk cId="3373434823" sldId="270"/>
            <ac:spMk id="50" creationId="{7497CF8B-47CC-0140-C08C-4BEEB03BEC5C}"/>
          </ac:spMkLst>
        </pc:spChg>
        <pc:spChg chg="mod">
          <ac:chgData name="Nicola Warburton" userId="d8570492-2b07-4627-9797-f7721708d1f1" providerId="ADAL" clId="{B6835677-DDD5-4EE0-861F-30B03BB6EB9A}" dt="2022-08-31T15:55:57.393" v="1274" actId="1076"/>
          <ac:spMkLst>
            <pc:docMk/>
            <pc:sldMk cId="3373434823" sldId="270"/>
            <ac:spMk id="51" creationId="{7DB312BD-59F6-20C0-921B-4E284FF0246C}"/>
          </ac:spMkLst>
        </pc:spChg>
        <pc:spChg chg="mod">
          <ac:chgData name="Nicola Warburton" userId="d8570492-2b07-4627-9797-f7721708d1f1" providerId="ADAL" clId="{B6835677-DDD5-4EE0-861F-30B03BB6EB9A}" dt="2022-08-31T15:59:30.827" v="1491" actId="1076"/>
          <ac:spMkLst>
            <pc:docMk/>
            <pc:sldMk cId="3373434823" sldId="270"/>
            <ac:spMk id="55" creationId="{830C2ED3-3E2D-45F9-08CB-F0D180C06731}"/>
          </ac:spMkLst>
        </pc:spChg>
        <pc:spChg chg="mod">
          <ac:chgData name="Nicola Warburton" userId="d8570492-2b07-4627-9797-f7721708d1f1" providerId="ADAL" clId="{B6835677-DDD5-4EE0-861F-30B03BB6EB9A}" dt="2022-08-31T15:59:30.827" v="1491" actId="1076"/>
          <ac:spMkLst>
            <pc:docMk/>
            <pc:sldMk cId="3373434823" sldId="270"/>
            <ac:spMk id="56" creationId="{43B441D3-798A-643C-2D87-733788B3CC9E}"/>
          </ac:spMkLst>
        </pc:spChg>
        <pc:spChg chg="mod">
          <ac:chgData name="Nicola Warburton" userId="d8570492-2b07-4627-9797-f7721708d1f1" providerId="ADAL" clId="{B6835677-DDD5-4EE0-861F-30B03BB6EB9A}" dt="2022-08-31T15:55:57.393" v="1274" actId="1076"/>
          <ac:spMkLst>
            <pc:docMk/>
            <pc:sldMk cId="3373434823" sldId="270"/>
            <ac:spMk id="59" creationId="{DDDB2C8C-A2E8-FA22-AAA2-B9833B90CDE1}"/>
          </ac:spMkLst>
        </pc:spChg>
        <pc:spChg chg="mod">
          <ac:chgData name="Nicola Warburton" userId="d8570492-2b07-4627-9797-f7721708d1f1" providerId="ADAL" clId="{B6835677-DDD5-4EE0-861F-30B03BB6EB9A}" dt="2022-08-31T15:55:57.393" v="1274" actId="1076"/>
          <ac:spMkLst>
            <pc:docMk/>
            <pc:sldMk cId="3373434823" sldId="270"/>
            <ac:spMk id="60" creationId="{96186223-B4E7-03A2-1C4F-13DF5A1095C1}"/>
          </ac:spMkLst>
        </pc:spChg>
        <pc:spChg chg="add del mod">
          <ac:chgData name="Nicola Warburton" userId="d8570492-2b07-4627-9797-f7721708d1f1" providerId="ADAL" clId="{B6835677-DDD5-4EE0-861F-30B03BB6EB9A}" dt="2022-08-31T15:36:33.650" v="695" actId="478"/>
          <ac:spMkLst>
            <pc:docMk/>
            <pc:sldMk cId="3373434823" sldId="270"/>
            <ac:spMk id="64" creationId="{55A38371-861D-4AD9-06E5-55C5A32C7588}"/>
          </ac:spMkLst>
        </pc:spChg>
        <pc:spChg chg="add mod">
          <ac:chgData name="Nicola Warburton" userId="d8570492-2b07-4627-9797-f7721708d1f1" providerId="ADAL" clId="{B6835677-DDD5-4EE0-861F-30B03BB6EB9A}" dt="2022-08-31T16:03:05.834" v="1629" actId="207"/>
          <ac:spMkLst>
            <pc:docMk/>
            <pc:sldMk cId="3373434823" sldId="270"/>
            <ac:spMk id="67" creationId="{E03EF578-2888-83C5-B28A-150DC51C64B2}"/>
          </ac:spMkLst>
        </pc:spChg>
        <pc:spChg chg="add mod">
          <ac:chgData name="Nicola Warburton" userId="d8570492-2b07-4627-9797-f7721708d1f1" providerId="ADAL" clId="{B6835677-DDD5-4EE0-861F-30B03BB6EB9A}" dt="2022-08-31T15:57:05.593" v="1316" actId="20577"/>
          <ac:spMkLst>
            <pc:docMk/>
            <pc:sldMk cId="3373434823" sldId="270"/>
            <ac:spMk id="70" creationId="{8947C2CB-A4E6-2AA7-AF0F-D845CD648D03}"/>
          </ac:spMkLst>
        </pc:spChg>
        <pc:spChg chg="add del mod">
          <ac:chgData name="Nicola Warburton" userId="d8570492-2b07-4627-9797-f7721708d1f1" providerId="ADAL" clId="{B6835677-DDD5-4EE0-861F-30B03BB6EB9A}" dt="2022-08-31T15:36:41.199" v="699" actId="478"/>
          <ac:spMkLst>
            <pc:docMk/>
            <pc:sldMk cId="3373434823" sldId="270"/>
            <ac:spMk id="71" creationId="{DBCF4C4B-25D2-CEDB-B831-702983F2FA62}"/>
          </ac:spMkLst>
        </pc:spChg>
        <pc:spChg chg="add mod">
          <ac:chgData name="Nicola Warburton" userId="d8570492-2b07-4627-9797-f7721708d1f1" providerId="ADAL" clId="{B6835677-DDD5-4EE0-861F-30B03BB6EB9A}" dt="2022-08-31T15:53:12.836" v="1206" actId="14100"/>
          <ac:spMkLst>
            <pc:docMk/>
            <pc:sldMk cId="3373434823" sldId="270"/>
            <ac:spMk id="74" creationId="{FE80C4BE-8667-A692-022E-7CD2AE17D576}"/>
          </ac:spMkLst>
        </pc:spChg>
        <pc:spChg chg="add mod">
          <ac:chgData name="Nicola Warburton" userId="d8570492-2b07-4627-9797-f7721708d1f1" providerId="ADAL" clId="{B6835677-DDD5-4EE0-861F-30B03BB6EB9A}" dt="2022-08-31T15:57:55.209" v="1381" actId="1076"/>
          <ac:spMkLst>
            <pc:docMk/>
            <pc:sldMk cId="3373434823" sldId="270"/>
            <ac:spMk id="75" creationId="{379696BA-D375-A758-6809-590CBB8568EF}"/>
          </ac:spMkLst>
        </pc:spChg>
        <pc:spChg chg="mod">
          <ac:chgData name="Nicola Warburton" userId="d8570492-2b07-4627-9797-f7721708d1f1" providerId="ADAL" clId="{B6835677-DDD5-4EE0-861F-30B03BB6EB9A}" dt="2022-08-31T15:43:31.194" v="849" actId="1076"/>
          <ac:spMkLst>
            <pc:docMk/>
            <pc:sldMk cId="3373434823" sldId="270"/>
            <ac:spMk id="76" creationId="{F2B048DD-0506-9484-BF37-2587BE4FD2A6}"/>
          </ac:spMkLst>
        </pc:spChg>
        <pc:spChg chg="mod">
          <ac:chgData name="Nicola Warburton" userId="d8570492-2b07-4627-9797-f7721708d1f1" providerId="ADAL" clId="{B6835677-DDD5-4EE0-861F-30B03BB6EB9A}" dt="2022-08-31T16:05:52.530" v="1665" actId="207"/>
          <ac:spMkLst>
            <pc:docMk/>
            <pc:sldMk cId="3373434823" sldId="270"/>
            <ac:spMk id="77" creationId="{951E51E9-4889-D346-088C-BF5C6FDEE3F9}"/>
          </ac:spMkLst>
        </pc:spChg>
        <pc:spChg chg="mod">
          <ac:chgData name="Nicola Warburton" userId="d8570492-2b07-4627-9797-f7721708d1f1" providerId="ADAL" clId="{B6835677-DDD5-4EE0-861F-30B03BB6EB9A}" dt="2022-08-31T16:05:48.561" v="1664" actId="1037"/>
          <ac:spMkLst>
            <pc:docMk/>
            <pc:sldMk cId="3373434823" sldId="270"/>
            <ac:spMk id="78" creationId="{187A1881-7227-4CCE-2133-4AE4895A2C8F}"/>
          </ac:spMkLst>
        </pc:spChg>
        <pc:spChg chg="mod">
          <ac:chgData name="Nicola Warburton" userId="d8570492-2b07-4627-9797-f7721708d1f1" providerId="ADAL" clId="{B6835677-DDD5-4EE0-861F-30B03BB6EB9A}" dt="2022-08-31T16:02:55.277" v="1628" actId="207"/>
          <ac:spMkLst>
            <pc:docMk/>
            <pc:sldMk cId="3373434823" sldId="270"/>
            <ac:spMk id="79" creationId="{DB551CE1-F966-312F-3C60-16584D0599D3}"/>
          </ac:spMkLst>
        </pc:spChg>
        <pc:spChg chg="add mod">
          <ac:chgData name="Nicola Warburton" userId="d8570492-2b07-4627-9797-f7721708d1f1" providerId="ADAL" clId="{B6835677-DDD5-4EE0-861F-30B03BB6EB9A}" dt="2022-08-31T15:57:53.053" v="1380" actId="1076"/>
          <ac:spMkLst>
            <pc:docMk/>
            <pc:sldMk cId="3373434823" sldId="270"/>
            <ac:spMk id="82" creationId="{420C5852-2F51-B618-6E25-93756B20F831}"/>
          </ac:spMkLst>
        </pc:spChg>
        <pc:spChg chg="add mod">
          <ac:chgData name="Nicola Warburton" userId="d8570492-2b07-4627-9797-f7721708d1f1" providerId="ADAL" clId="{B6835677-DDD5-4EE0-861F-30B03BB6EB9A}" dt="2022-08-31T16:03:14.234" v="1630" actId="207"/>
          <ac:spMkLst>
            <pc:docMk/>
            <pc:sldMk cId="3373434823" sldId="270"/>
            <ac:spMk id="83" creationId="{12071C36-400E-D4AE-53F0-8959209DB9B9}"/>
          </ac:spMkLst>
        </pc:spChg>
        <pc:spChg chg="mod">
          <ac:chgData name="Nicola Warburton" userId="d8570492-2b07-4627-9797-f7721708d1f1" providerId="ADAL" clId="{B6835677-DDD5-4EE0-861F-30B03BB6EB9A}" dt="2022-08-31T16:02:55.277" v="1628" actId="207"/>
          <ac:spMkLst>
            <pc:docMk/>
            <pc:sldMk cId="3373434823" sldId="270"/>
            <ac:spMk id="84" creationId="{070D13D6-3830-8D4F-5C45-AE60A9DC3634}"/>
          </ac:spMkLst>
        </pc:spChg>
        <pc:spChg chg="mod">
          <ac:chgData name="Nicola Warburton" userId="d8570492-2b07-4627-9797-f7721708d1f1" providerId="ADAL" clId="{B6835677-DDD5-4EE0-861F-30B03BB6EB9A}" dt="2022-08-31T16:00:36.213" v="1521" actId="20577"/>
          <ac:spMkLst>
            <pc:docMk/>
            <pc:sldMk cId="3373434823" sldId="270"/>
            <ac:spMk id="85" creationId="{B6AD2994-B8E3-A9F3-CB16-697FA64CE180}"/>
          </ac:spMkLst>
        </pc:spChg>
        <pc:spChg chg="add del mod">
          <ac:chgData name="Nicola Warburton" userId="d8570492-2b07-4627-9797-f7721708d1f1" providerId="ADAL" clId="{B6835677-DDD5-4EE0-861F-30B03BB6EB9A}" dt="2022-08-31T15:38:03.596" v="762"/>
          <ac:spMkLst>
            <pc:docMk/>
            <pc:sldMk cId="3373434823" sldId="270"/>
            <ac:spMk id="86" creationId="{A1FFFA96-9800-4FBE-7D20-9F075E358A2C}"/>
          </ac:spMkLst>
        </pc:spChg>
        <pc:spChg chg="add mod">
          <ac:chgData name="Nicola Warburton" userId="d8570492-2b07-4627-9797-f7721708d1f1" providerId="ADAL" clId="{B6835677-DDD5-4EE0-861F-30B03BB6EB9A}" dt="2022-08-31T15:58:32.065" v="1428" actId="1076"/>
          <ac:spMkLst>
            <pc:docMk/>
            <pc:sldMk cId="3373434823" sldId="270"/>
            <ac:spMk id="87" creationId="{8D641744-F296-F64C-D673-6EA204A084C8}"/>
          </ac:spMkLst>
        </pc:spChg>
        <pc:spChg chg="mod">
          <ac:chgData name="Nicola Warburton" userId="d8570492-2b07-4627-9797-f7721708d1f1" providerId="ADAL" clId="{B6835677-DDD5-4EE0-861F-30B03BB6EB9A}" dt="2022-08-31T16:02:55.277" v="1628" actId="207"/>
          <ac:spMkLst>
            <pc:docMk/>
            <pc:sldMk cId="3373434823" sldId="270"/>
            <ac:spMk id="88" creationId="{88FFB39F-67DE-3678-CAA4-BB599F2769F6}"/>
          </ac:spMkLst>
        </pc:spChg>
        <pc:spChg chg="mod">
          <ac:chgData name="Nicola Warburton" userId="d8570492-2b07-4627-9797-f7721708d1f1" providerId="ADAL" clId="{B6835677-DDD5-4EE0-861F-30B03BB6EB9A}" dt="2022-08-31T16:01:18.062" v="1559" actId="20577"/>
          <ac:spMkLst>
            <pc:docMk/>
            <pc:sldMk cId="3373434823" sldId="270"/>
            <ac:spMk id="89" creationId="{47B476F8-15D3-F97E-015B-68E762A76D49}"/>
          </ac:spMkLst>
        </pc:spChg>
        <pc:spChg chg="mod">
          <ac:chgData name="Nicola Warburton" userId="d8570492-2b07-4627-9797-f7721708d1f1" providerId="ADAL" clId="{B6835677-DDD5-4EE0-861F-30B03BB6EB9A}" dt="2022-08-31T16:03:05.834" v="1629" actId="207"/>
          <ac:spMkLst>
            <pc:docMk/>
            <pc:sldMk cId="3373434823" sldId="270"/>
            <ac:spMk id="90" creationId="{D25A9AE0-4269-9135-59B6-5E07683DA496}"/>
          </ac:spMkLst>
        </pc:spChg>
        <pc:spChg chg="mod">
          <ac:chgData name="Nicola Warburton" userId="d8570492-2b07-4627-9797-f7721708d1f1" providerId="ADAL" clId="{B6835677-DDD5-4EE0-861F-30B03BB6EB9A}" dt="2022-08-31T16:02:07.428" v="1615" actId="20577"/>
          <ac:spMkLst>
            <pc:docMk/>
            <pc:sldMk cId="3373434823" sldId="270"/>
            <ac:spMk id="91" creationId="{59E02074-6B1C-A05E-AAB9-89861234B9C6}"/>
          </ac:spMkLst>
        </pc:spChg>
        <pc:spChg chg="mod">
          <ac:chgData name="Nicola Warburton" userId="d8570492-2b07-4627-9797-f7721708d1f1" providerId="ADAL" clId="{B6835677-DDD5-4EE0-861F-30B03BB6EB9A}" dt="2022-08-31T16:02:55.277" v="1628" actId="207"/>
          <ac:spMkLst>
            <pc:docMk/>
            <pc:sldMk cId="3373434823" sldId="270"/>
            <ac:spMk id="92" creationId="{D17C2B47-2953-329D-A180-7E713D7263FD}"/>
          </ac:spMkLst>
        </pc:spChg>
        <pc:spChg chg="mod">
          <ac:chgData name="Nicola Warburton" userId="d8570492-2b07-4627-9797-f7721708d1f1" providerId="ADAL" clId="{B6835677-DDD5-4EE0-861F-30B03BB6EB9A}" dt="2022-08-31T15:54:53.691" v="1244" actId="1076"/>
          <ac:spMkLst>
            <pc:docMk/>
            <pc:sldMk cId="3373434823" sldId="270"/>
            <ac:spMk id="93" creationId="{73019C59-62CE-F3A1-CCD3-75601F381C30}"/>
          </ac:spMkLst>
        </pc:spChg>
        <pc:spChg chg="mod">
          <ac:chgData name="Nicola Warburton" userId="d8570492-2b07-4627-9797-f7721708d1f1" providerId="ADAL" clId="{B6835677-DDD5-4EE0-861F-30B03BB6EB9A}" dt="2022-08-31T16:02:55.277" v="1628" actId="207"/>
          <ac:spMkLst>
            <pc:docMk/>
            <pc:sldMk cId="3373434823" sldId="270"/>
            <ac:spMk id="94" creationId="{3047CB3B-9DBD-5646-EFDA-6464923C1377}"/>
          </ac:spMkLst>
        </pc:spChg>
        <pc:spChg chg="mod">
          <ac:chgData name="Nicola Warburton" userId="d8570492-2b07-4627-9797-f7721708d1f1" providerId="ADAL" clId="{B6835677-DDD5-4EE0-861F-30B03BB6EB9A}" dt="2022-08-31T15:54:15.077" v="1228" actId="1076"/>
          <ac:spMkLst>
            <pc:docMk/>
            <pc:sldMk cId="3373434823" sldId="270"/>
            <ac:spMk id="95" creationId="{FFA307FD-6FBF-2B5F-CBE3-7ADB691CBE6A}"/>
          </ac:spMkLst>
        </pc:spChg>
        <pc:spChg chg="mod">
          <ac:chgData name="Nicola Warburton" userId="d8570492-2b07-4627-9797-f7721708d1f1" providerId="ADAL" clId="{B6835677-DDD5-4EE0-861F-30B03BB6EB9A}" dt="2022-08-31T15:54:32.262" v="1236" actId="1076"/>
          <ac:spMkLst>
            <pc:docMk/>
            <pc:sldMk cId="3373434823" sldId="270"/>
            <ac:spMk id="96" creationId="{7ECC20F0-C798-9D48-276B-7CB1F26BFC2D}"/>
          </ac:spMkLst>
        </pc:spChg>
        <pc:spChg chg="mod">
          <ac:chgData name="Nicola Warburton" userId="d8570492-2b07-4627-9797-f7721708d1f1" providerId="ADAL" clId="{B6835677-DDD5-4EE0-861F-30B03BB6EB9A}" dt="2022-08-31T16:05:58.794" v="1666" actId="6549"/>
          <ac:spMkLst>
            <pc:docMk/>
            <pc:sldMk cId="3373434823" sldId="270"/>
            <ac:spMk id="98" creationId="{2E34DB54-41E1-2854-12C1-265914866377}"/>
          </ac:spMkLst>
        </pc:spChg>
        <pc:spChg chg="del">
          <ac:chgData name="Nicola Warburton" userId="d8570492-2b07-4627-9797-f7721708d1f1" providerId="ADAL" clId="{B6835677-DDD5-4EE0-861F-30B03BB6EB9A}" dt="2022-08-31T15:36:35.268" v="697" actId="478"/>
          <ac:spMkLst>
            <pc:docMk/>
            <pc:sldMk cId="3373434823" sldId="270"/>
            <ac:spMk id="101" creationId="{5558604F-1F1D-FA1E-F74F-7EF01D53CA57}"/>
          </ac:spMkLst>
        </pc:spChg>
        <pc:spChg chg="del">
          <ac:chgData name="Nicola Warburton" userId="d8570492-2b07-4627-9797-f7721708d1f1" providerId="ADAL" clId="{B6835677-DDD5-4EE0-861F-30B03BB6EB9A}" dt="2022-08-31T15:36:34.091" v="696" actId="478"/>
          <ac:spMkLst>
            <pc:docMk/>
            <pc:sldMk cId="3373434823" sldId="270"/>
            <ac:spMk id="102" creationId="{69C15E9B-DA48-DA83-18C0-9C1712C87FA8}"/>
          </ac:spMkLst>
        </pc:spChg>
        <pc:spChg chg="del">
          <ac:chgData name="Nicola Warburton" userId="d8570492-2b07-4627-9797-f7721708d1f1" providerId="ADAL" clId="{B6835677-DDD5-4EE0-861F-30B03BB6EB9A}" dt="2022-08-31T15:36:35.695" v="698" actId="478"/>
          <ac:spMkLst>
            <pc:docMk/>
            <pc:sldMk cId="3373434823" sldId="270"/>
            <ac:spMk id="103" creationId="{C8E23F62-A191-38DA-EBE2-EFC6EA801ADC}"/>
          </ac:spMkLst>
        </pc:spChg>
        <pc:spChg chg="del">
          <ac:chgData name="Nicola Warburton" userId="d8570492-2b07-4627-9797-f7721708d1f1" providerId="ADAL" clId="{B6835677-DDD5-4EE0-861F-30B03BB6EB9A}" dt="2022-08-31T15:35:55.098" v="686" actId="478"/>
          <ac:spMkLst>
            <pc:docMk/>
            <pc:sldMk cId="3373434823" sldId="270"/>
            <ac:spMk id="105" creationId="{13D76854-189C-B2CF-D12D-FADBB7692C10}"/>
          </ac:spMkLst>
        </pc:spChg>
        <pc:spChg chg="del">
          <ac:chgData name="Nicola Warburton" userId="d8570492-2b07-4627-9797-f7721708d1f1" providerId="ADAL" clId="{B6835677-DDD5-4EE0-861F-30B03BB6EB9A}" dt="2022-08-31T15:36:33.055" v="694" actId="478"/>
          <ac:spMkLst>
            <pc:docMk/>
            <pc:sldMk cId="3373434823" sldId="270"/>
            <ac:spMk id="107" creationId="{9FF78FF5-4AB6-CEE6-F83E-821C66144421}"/>
          </ac:spMkLst>
        </pc:spChg>
        <pc:spChg chg="del">
          <ac:chgData name="Nicola Warburton" userId="d8570492-2b07-4627-9797-f7721708d1f1" providerId="ADAL" clId="{B6835677-DDD5-4EE0-861F-30B03BB6EB9A}" dt="2022-08-31T15:36:03.269" v="688" actId="478"/>
          <ac:spMkLst>
            <pc:docMk/>
            <pc:sldMk cId="3373434823" sldId="270"/>
            <ac:spMk id="111" creationId="{E1EF7B4F-56CA-83DB-7CAE-4F480CCECF4C}"/>
          </ac:spMkLst>
        </pc:spChg>
        <pc:spChg chg="del">
          <ac:chgData name="Nicola Warburton" userId="d8570492-2b07-4627-9797-f7721708d1f1" providerId="ADAL" clId="{B6835677-DDD5-4EE0-861F-30B03BB6EB9A}" dt="2022-08-31T15:36:32.570" v="693" actId="478"/>
          <ac:spMkLst>
            <pc:docMk/>
            <pc:sldMk cId="3373434823" sldId="270"/>
            <ac:spMk id="113" creationId="{6E84C72C-FC8B-CD75-2EC6-E46B0BFBFD4C}"/>
          </ac:spMkLst>
        </pc:spChg>
        <pc:spChg chg="mod">
          <ac:chgData name="Nicola Warburton" userId="d8570492-2b07-4627-9797-f7721708d1f1" providerId="ADAL" clId="{B6835677-DDD5-4EE0-861F-30B03BB6EB9A}" dt="2022-09-01T15:20:03.071" v="3844" actId="404"/>
          <ac:spMkLst>
            <pc:docMk/>
            <pc:sldMk cId="3373434823" sldId="270"/>
            <ac:spMk id="115" creationId="{8035EF1B-F70F-ED6A-80B8-9B902AC8CC9D}"/>
          </ac:spMkLst>
        </pc:spChg>
        <pc:spChg chg="add mod">
          <ac:chgData name="Nicola Warburton" userId="d8570492-2b07-4627-9797-f7721708d1f1" providerId="ADAL" clId="{B6835677-DDD5-4EE0-861F-30B03BB6EB9A}" dt="2022-09-01T15:26:31.171" v="4205" actId="404"/>
          <ac:spMkLst>
            <pc:docMk/>
            <pc:sldMk cId="3373434823" sldId="270"/>
            <ac:spMk id="119" creationId="{5756EEA0-2D5B-54CF-BA8B-82F6420007BB}"/>
          </ac:spMkLst>
        </pc:spChg>
        <pc:spChg chg="add mod">
          <ac:chgData name="Nicola Warburton" userId="d8570492-2b07-4627-9797-f7721708d1f1" providerId="ADAL" clId="{B6835677-DDD5-4EE0-861F-30B03BB6EB9A}" dt="2022-09-01T15:28:18.140" v="4321" actId="20577"/>
          <ac:spMkLst>
            <pc:docMk/>
            <pc:sldMk cId="3373434823" sldId="270"/>
            <ac:spMk id="120" creationId="{E0D0F1F8-6065-C979-CF54-30DF0D6288E9}"/>
          </ac:spMkLst>
        </pc:spChg>
        <pc:spChg chg="add mod">
          <ac:chgData name="Nicola Warburton" userId="d8570492-2b07-4627-9797-f7721708d1f1" providerId="ADAL" clId="{B6835677-DDD5-4EE0-861F-30B03BB6EB9A}" dt="2022-08-31T15:53:12.836" v="1206" actId="14100"/>
          <ac:spMkLst>
            <pc:docMk/>
            <pc:sldMk cId="3373434823" sldId="270"/>
            <ac:spMk id="121" creationId="{C10DBA44-6F7F-7D67-58D5-266329406844}"/>
          </ac:spMkLst>
        </pc:spChg>
        <pc:spChg chg="add mod">
          <ac:chgData name="Nicola Warburton" userId="d8570492-2b07-4627-9797-f7721708d1f1" providerId="ADAL" clId="{B6835677-DDD5-4EE0-861F-30B03BB6EB9A}" dt="2022-08-31T16:03:05.834" v="1629" actId="207"/>
          <ac:spMkLst>
            <pc:docMk/>
            <pc:sldMk cId="3373434823" sldId="270"/>
            <ac:spMk id="122" creationId="{A5437495-C1C7-8792-14F8-0BAA9837009E}"/>
          </ac:spMkLst>
        </pc:spChg>
        <pc:spChg chg="add mod">
          <ac:chgData name="Nicola Warburton" userId="d8570492-2b07-4627-9797-f7721708d1f1" providerId="ADAL" clId="{B6835677-DDD5-4EE0-861F-30B03BB6EB9A}" dt="2022-08-31T16:01:52.215" v="1587" actId="1035"/>
          <ac:spMkLst>
            <pc:docMk/>
            <pc:sldMk cId="3373434823" sldId="270"/>
            <ac:spMk id="123" creationId="{CC9E2673-CA82-2539-8641-A7AE60D355AC}"/>
          </ac:spMkLst>
        </pc:spChg>
        <pc:spChg chg="add mod">
          <ac:chgData name="Nicola Warburton" userId="d8570492-2b07-4627-9797-f7721708d1f1" providerId="ADAL" clId="{B6835677-DDD5-4EE0-861F-30B03BB6EB9A}" dt="2022-08-31T15:53:12.836" v="1206" actId="14100"/>
          <ac:spMkLst>
            <pc:docMk/>
            <pc:sldMk cId="3373434823" sldId="270"/>
            <ac:spMk id="124" creationId="{0D82CBBC-FD89-C03A-92DA-5E9E511EFC80}"/>
          </ac:spMkLst>
        </pc:spChg>
        <pc:spChg chg="add mod">
          <ac:chgData name="Nicola Warburton" userId="d8570492-2b07-4627-9797-f7721708d1f1" providerId="ADAL" clId="{B6835677-DDD5-4EE0-861F-30B03BB6EB9A}" dt="2022-08-31T15:53:15.610" v="1207" actId="1076"/>
          <ac:spMkLst>
            <pc:docMk/>
            <pc:sldMk cId="3373434823" sldId="270"/>
            <ac:spMk id="126" creationId="{A990B3F3-C249-6CBF-0AFA-C2C6DA21C7E2}"/>
          </ac:spMkLst>
        </pc:spChg>
        <pc:spChg chg="add mod">
          <ac:chgData name="Nicola Warburton" userId="d8570492-2b07-4627-9797-f7721708d1f1" providerId="ADAL" clId="{B6835677-DDD5-4EE0-861F-30B03BB6EB9A}" dt="2022-08-31T16:03:14.234" v="1630" actId="207"/>
          <ac:spMkLst>
            <pc:docMk/>
            <pc:sldMk cId="3373434823" sldId="270"/>
            <ac:spMk id="128" creationId="{78E8B989-8993-E605-8D3C-D7503AE88D71}"/>
          </ac:spMkLst>
        </pc:spChg>
        <pc:spChg chg="add mod">
          <ac:chgData name="Nicola Warburton" userId="d8570492-2b07-4627-9797-f7721708d1f1" providerId="ADAL" clId="{B6835677-DDD5-4EE0-861F-30B03BB6EB9A}" dt="2022-08-31T16:02:15.188" v="1621" actId="20577"/>
          <ac:spMkLst>
            <pc:docMk/>
            <pc:sldMk cId="3373434823" sldId="270"/>
            <ac:spMk id="129" creationId="{E68EB272-A3E5-9236-8A15-BACF9E8144B3}"/>
          </ac:spMkLst>
        </pc:spChg>
        <pc:spChg chg="add mod">
          <ac:chgData name="Nicola Warburton" userId="d8570492-2b07-4627-9797-f7721708d1f1" providerId="ADAL" clId="{B6835677-DDD5-4EE0-861F-30B03BB6EB9A}" dt="2022-08-31T15:53:17.884" v="1209" actId="1076"/>
          <ac:spMkLst>
            <pc:docMk/>
            <pc:sldMk cId="3373434823" sldId="270"/>
            <ac:spMk id="130" creationId="{8AF0D6B8-F37D-B6C2-7D06-5EFFF24D274F}"/>
          </ac:spMkLst>
        </pc:spChg>
        <pc:spChg chg="add mod">
          <ac:chgData name="Nicola Warburton" userId="d8570492-2b07-4627-9797-f7721708d1f1" providerId="ADAL" clId="{B6835677-DDD5-4EE0-861F-30B03BB6EB9A}" dt="2022-09-01T15:31:35.886" v="4501" actId="404"/>
          <ac:spMkLst>
            <pc:docMk/>
            <pc:sldMk cId="3373434823" sldId="270"/>
            <ac:spMk id="132" creationId="{87A50C8B-CC0C-B0ED-25D9-2B97BD00E119}"/>
          </ac:spMkLst>
        </pc:spChg>
        <pc:spChg chg="add mod">
          <ac:chgData name="Nicola Warburton" userId="d8570492-2b07-4627-9797-f7721708d1f1" providerId="ADAL" clId="{B6835677-DDD5-4EE0-861F-30B03BB6EB9A}" dt="2022-08-31T16:03:05.834" v="1629" actId="207"/>
          <ac:spMkLst>
            <pc:docMk/>
            <pc:sldMk cId="3373434823" sldId="270"/>
            <ac:spMk id="133" creationId="{ED93FFB6-69A9-C410-6CBC-DE0640D93D7E}"/>
          </ac:spMkLst>
        </pc:spChg>
        <pc:spChg chg="add mod">
          <ac:chgData name="Nicola Warburton" userId="d8570492-2b07-4627-9797-f7721708d1f1" providerId="ADAL" clId="{B6835677-DDD5-4EE0-861F-30B03BB6EB9A}" dt="2022-08-31T15:55:39.180" v="1262" actId="1076"/>
          <ac:spMkLst>
            <pc:docMk/>
            <pc:sldMk cId="3373434823" sldId="270"/>
            <ac:spMk id="134" creationId="{7A64550B-A5A0-159A-CA8D-9991561E2E63}"/>
          </ac:spMkLst>
        </pc:spChg>
        <pc:spChg chg="add mod">
          <ac:chgData name="Nicola Warburton" userId="d8570492-2b07-4627-9797-f7721708d1f1" providerId="ADAL" clId="{B6835677-DDD5-4EE0-861F-30B03BB6EB9A}" dt="2022-08-31T16:03:14.234" v="1630" actId="207"/>
          <ac:spMkLst>
            <pc:docMk/>
            <pc:sldMk cId="3373434823" sldId="270"/>
            <ac:spMk id="136" creationId="{4E0AD3F1-97EF-EA41-16F6-83D0A7A50263}"/>
          </ac:spMkLst>
        </pc:spChg>
        <pc:spChg chg="add mod">
          <ac:chgData name="Nicola Warburton" userId="d8570492-2b07-4627-9797-f7721708d1f1" providerId="ADAL" clId="{B6835677-DDD5-4EE0-861F-30B03BB6EB9A}" dt="2022-08-31T15:55:37.940" v="1261" actId="1076"/>
          <ac:spMkLst>
            <pc:docMk/>
            <pc:sldMk cId="3373434823" sldId="270"/>
            <ac:spMk id="137" creationId="{CA020B4E-7702-B751-2507-9FFF48A89096}"/>
          </ac:spMkLst>
        </pc:spChg>
        <pc:spChg chg="add mod">
          <ac:chgData name="Nicola Warburton" userId="d8570492-2b07-4627-9797-f7721708d1f1" providerId="ADAL" clId="{B6835677-DDD5-4EE0-861F-30B03BB6EB9A}" dt="2022-08-31T15:55:26.357" v="1257" actId="1076"/>
          <ac:spMkLst>
            <pc:docMk/>
            <pc:sldMk cId="3373434823" sldId="270"/>
            <ac:spMk id="144" creationId="{20544611-84F1-6A69-1543-196A8F5C71CF}"/>
          </ac:spMkLst>
        </pc:spChg>
        <pc:spChg chg="add mod">
          <ac:chgData name="Nicola Warburton" userId="d8570492-2b07-4627-9797-f7721708d1f1" providerId="ADAL" clId="{B6835677-DDD5-4EE0-861F-30B03BB6EB9A}" dt="2022-08-31T15:53:56.525" v="1222" actId="1076"/>
          <ac:spMkLst>
            <pc:docMk/>
            <pc:sldMk cId="3373434823" sldId="270"/>
            <ac:spMk id="145" creationId="{30B74D97-14B8-404D-10F0-10FD7EB44677}"/>
          </ac:spMkLst>
        </pc:spChg>
        <pc:spChg chg="add mod">
          <ac:chgData name="Nicola Warburton" userId="d8570492-2b07-4627-9797-f7721708d1f1" providerId="ADAL" clId="{B6835677-DDD5-4EE0-861F-30B03BB6EB9A}" dt="2022-09-01T15:30:07.907" v="4401" actId="20577"/>
          <ac:spMkLst>
            <pc:docMk/>
            <pc:sldMk cId="3373434823" sldId="270"/>
            <ac:spMk id="146" creationId="{8939B248-CFFB-1233-08FA-0DE6712F76EB}"/>
          </ac:spMkLst>
        </pc:spChg>
        <pc:spChg chg="add mod">
          <ac:chgData name="Nicola Warburton" userId="d8570492-2b07-4627-9797-f7721708d1f1" providerId="ADAL" clId="{B6835677-DDD5-4EE0-861F-30B03BB6EB9A}" dt="2022-08-31T16:03:05.834" v="1629" actId="207"/>
          <ac:spMkLst>
            <pc:docMk/>
            <pc:sldMk cId="3373434823" sldId="270"/>
            <ac:spMk id="147" creationId="{88D1F2EA-C877-CFC1-1029-30852AA1FB07}"/>
          </ac:spMkLst>
        </pc:spChg>
        <pc:spChg chg="add mod">
          <ac:chgData name="Nicola Warburton" userId="d8570492-2b07-4627-9797-f7721708d1f1" providerId="ADAL" clId="{B6835677-DDD5-4EE0-861F-30B03BB6EB9A}" dt="2022-08-31T15:53:57.863" v="1223" actId="1076"/>
          <ac:spMkLst>
            <pc:docMk/>
            <pc:sldMk cId="3373434823" sldId="270"/>
            <ac:spMk id="148" creationId="{89C1C61A-EBC8-E8E4-9B32-C9EA4AFE3298}"/>
          </ac:spMkLst>
        </pc:spChg>
        <pc:spChg chg="add mod">
          <ac:chgData name="Nicola Warburton" userId="d8570492-2b07-4627-9797-f7721708d1f1" providerId="ADAL" clId="{B6835677-DDD5-4EE0-861F-30B03BB6EB9A}" dt="2022-08-31T16:03:14.234" v="1630" actId="207"/>
          <ac:spMkLst>
            <pc:docMk/>
            <pc:sldMk cId="3373434823" sldId="270"/>
            <ac:spMk id="149" creationId="{FBF9AB2B-A1D2-C600-6FC9-497A2424CE76}"/>
          </ac:spMkLst>
        </pc:spChg>
        <pc:spChg chg="add mod">
          <ac:chgData name="Nicola Warburton" userId="d8570492-2b07-4627-9797-f7721708d1f1" providerId="ADAL" clId="{B6835677-DDD5-4EE0-861F-30B03BB6EB9A}" dt="2022-08-31T15:53:49.450" v="1218" actId="1076"/>
          <ac:spMkLst>
            <pc:docMk/>
            <pc:sldMk cId="3373434823" sldId="270"/>
            <ac:spMk id="150" creationId="{3E6A40B1-C4B7-FA76-9CFF-C7ECC5D38DF2}"/>
          </ac:spMkLst>
        </pc:spChg>
        <pc:spChg chg="add mod">
          <ac:chgData name="Nicola Warburton" userId="d8570492-2b07-4627-9797-f7721708d1f1" providerId="ADAL" clId="{B6835677-DDD5-4EE0-861F-30B03BB6EB9A}" dt="2022-08-31T16:02:03.666" v="1606" actId="1076"/>
          <ac:spMkLst>
            <pc:docMk/>
            <pc:sldMk cId="3373434823" sldId="270"/>
            <ac:spMk id="159" creationId="{EB0DB7B8-9D72-96D0-6CC7-35492B40541D}"/>
          </ac:spMkLst>
        </pc:spChg>
        <pc:spChg chg="add mod">
          <ac:chgData name="Nicola Warburton" userId="d8570492-2b07-4627-9797-f7721708d1f1" providerId="ADAL" clId="{B6835677-DDD5-4EE0-861F-30B03BB6EB9A}" dt="2022-08-31T15:54:46.545" v="1241" actId="1076"/>
          <ac:spMkLst>
            <pc:docMk/>
            <pc:sldMk cId="3373434823" sldId="270"/>
            <ac:spMk id="160" creationId="{E9002D01-7054-0F15-D95A-CA8A5ACA0C68}"/>
          </ac:spMkLst>
        </pc:spChg>
        <pc:spChg chg="add mod">
          <ac:chgData name="Nicola Warburton" userId="d8570492-2b07-4627-9797-f7721708d1f1" providerId="ADAL" clId="{B6835677-DDD5-4EE0-861F-30B03BB6EB9A}" dt="2022-08-31T15:58:58.483" v="1462" actId="1076"/>
          <ac:spMkLst>
            <pc:docMk/>
            <pc:sldMk cId="3373434823" sldId="270"/>
            <ac:spMk id="161" creationId="{79BF4708-44A7-2D97-2E79-480446F5E4D0}"/>
          </ac:spMkLst>
        </pc:spChg>
        <pc:spChg chg="add mod">
          <ac:chgData name="Nicola Warburton" userId="d8570492-2b07-4627-9797-f7721708d1f1" providerId="ADAL" clId="{B6835677-DDD5-4EE0-861F-30B03BB6EB9A}" dt="2022-08-31T16:02:55.277" v="1628" actId="207"/>
          <ac:spMkLst>
            <pc:docMk/>
            <pc:sldMk cId="3373434823" sldId="270"/>
            <ac:spMk id="163" creationId="{06FBD6F7-258A-EE2B-9751-F370036CFC69}"/>
          </ac:spMkLst>
        </pc:spChg>
        <pc:spChg chg="add mod">
          <ac:chgData name="Nicola Warburton" userId="d8570492-2b07-4627-9797-f7721708d1f1" providerId="ADAL" clId="{B6835677-DDD5-4EE0-861F-30B03BB6EB9A}" dt="2022-08-31T15:57:38.824" v="1378" actId="14100"/>
          <ac:spMkLst>
            <pc:docMk/>
            <pc:sldMk cId="3373434823" sldId="270"/>
            <ac:spMk id="164" creationId="{ADBC6AC9-D047-41FB-2557-987101405815}"/>
          </ac:spMkLst>
        </pc:spChg>
        <pc:spChg chg="add mod">
          <ac:chgData name="Nicola Warburton" userId="d8570492-2b07-4627-9797-f7721708d1f1" providerId="ADAL" clId="{B6835677-DDD5-4EE0-861F-30B03BB6EB9A}" dt="2022-09-01T15:21:44.998" v="3939" actId="20577"/>
          <ac:spMkLst>
            <pc:docMk/>
            <pc:sldMk cId="3373434823" sldId="270"/>
            <ac:spMk id="165" creationId="{A8D6F62D-8C0F-BD7F-7AA7-2D86B259AE2F}"/>
          </ac:spMkLst>
        </pc:spChg>
        <pc:spChg chg="add mod">
          <ac:chgData name="Nicola Warburton" userId="d8570492-2b07-4627-9797-f7721708d1f1" providerId="ADAL" clId="{B6835677-DDD5-4EE0-861F-30B03BB6EB9A}" dt="2022-08-31T16:02:55.277" v="1628" actId="207"/>
          <ac:spMkLst>
            <pc:docMk/>
            <pc:sldMk cId="3373434823" sldId="270"/>
            <ac:spMk id="171" creationId="{D1DBEB16-8B3D-B536-E6BF-679040D06923}"/>
          </ac:spMkLst>
        </pc:spChg>
        <pc:spChg chg="add mod">
          <ac:chgData name="Nicola Warburton" userId="d8570492-2b07-4627-9797-f7721708d1f1" providerId="ADAL" clId="{B6835677-DDD5-4EE0-861F-30B03BB6EB9A}" dt="2022-08-31T16:00:31.884" v="1509" actId="20577"/>
          <ac:spMkLst>
            <pc:docMk/>
            <pc:sldMk cId="3373434823" sldId="270"/>
            <ac:spMk id="172" creationId="{ED0F29E9-7E39-2C65-8245-0DEEFB1E9B9C}"/>
          </ac:spMkLst>
        </pc:spChg>
        <pc:spChg chg="add mod">
          <ac:chgData name="Nicola Warburton" userId="d8570492-2b07-4627-9797-f7721708d1f1" providerId="ADAL" clId="{B6835677-DDD5-4EE0-861F-30B03BB6EB9A}" dt="2022-09-01T15:24:37.107" v="4085" actId="20577"/>
          <ac:spMkLst>
            <pc:docMk/>
            <pc:sldMk cId="3373434823" sldId="270"/>
            <ac:spMk id="173" creationId="{F763C0DD-99CC-72CC-902B-8E8B2F92FCD0}"/>
          </ac:spMkLst>
        </pc:spChg>
        <pc:spChg chg="add mod">
          <ac:chgData name="Nicola Warburton" userId="d8570492-2b07-4627-9797-f7721708d1f1" providerId="ADAL" clId="{B6835677-DDD5-4EE0-861F-30B03BB6EB9A}" dt="2022-08-31T16:03:14.234" v="1630" actId="207"/>
          <ac:spMkLst>
            <pc:docMk/>
            <pc:sldMk cId="3373434823" sldId="270"/>
            <ac:spMk id="185" creationId="{032A8D6D-A0E5-58D1-3406-940631D7D959}"/>
          </ac:spMkLst>
        </pc:spChg>
        <pc:spChg chg="add mod">
          <ac:chgData name="Nicola Warburton" userId="d8570492-2b07-4627-9797-f7721708d1f1" providerId="ADAL" clId="{B6835677-DDD5-4EE0-861F-30B03BB6EB9A}" dt="2022-08-31T16:02:18.067" v="1626" actId="20577"/>
          <ac:spMkLst>
            <pc:docMk/>
            <pc:sldMk cId="3373434823" sldId="270"/>
            <ac:spMk id="186" creationId="{32FA3CA9-6262-0CF7-98F0-1CAA11C2015C}"/>
          </ac:spMkLst>
        </pc:spChg>
        <pc:spChg chg="add mod">
          <ac:chgData name="Nicola Warburton" userId="d8570492-2b07-4627-9797-f7721708d1f1" providerId="ADAL" clId="{B6835677-DDD5-4EE0-861F-30B03BB6EB9A}" dt="2022-08-31T15:55:53.581" v="1273" actId="1035"/>
          <ac:spMkLst>
            <pc:docMk/>
            <pc:sldMk cId="3373434823" sldId="270"/>
            <ac:spMk id="187" creationId="{BDA60C04-7BD1-9D71-507B-075E2CF04B92}"/>
          </ac:spMkLst>
        </pc:spChg>
        <pc:spChg chg="add mod">
          <ac:chgData name="Nicola Warburton" userId="d8570492-2b07-4627-9797-f7721708d1f1" providerId="ADAL" clId="{B6835677-DDD5-4EE0-861F-30B03BB6EB9A}" dt="2022-08-31T15:58:46.621" v="1435" actId="1076"/>
          <ac:spMkLst>
            <pc:docMk/>
            <pc:sldMk cId="3373434823" sldId="270"/>
            <ac:spMk id="194" creationId="{251D1A30-088B-5E8D-5092-0E70380E952A}"/>
          </ac:spMkLst>
        </pc:spChg>
        <pc:spChg chg="add mod">
          <ac:chgData name="Nicola Warburton" userId="d8570492-2b07-4627-9797-f7721708d1f1" providerId="ADAL" clId="{B6835677-DDD5-4EE0-861F-30B03BB6EB9A}" dt="2022-08-31T16:03:14.234" v="1630" actId="207"/>
          <ac:spMkLst>
            <pc:docMk/>
            <pc:sldMk cId="3373434823" sldId="270"/>
            <ac:spMk id="195" creationId="{A10D8F28-049B-23DE-6665-17738DBD7B2B}"/>
          </ac:spMkLst>
        </pc:spChg>
        <pc:spChg chg="add mod">
          <ac:chgData name="Nicola Warburton" userId="d8570492-2b07-4627-9797-f7721708d1f1" providerId="ADAL" clId="{B6835677-DDD5-4EE0-861F-30B03BB6EB9A}" dt="2022-08-31T15:59:12.908" v="1489" actId="1036"/>
          <ac:spMkLst>
            <pc:docMk/>
            <pc:sldMk cId="3373434823" sldId="270"/>
            <ac:spMk id="196" creationId="{C5D93C3A-5009-0FF3-A67E-74D3C354A71F}"/>
          </ac:spMkLst>
        </pc:spChg>
        <pc:picChg chg="add mod">
          <ac:chgData name="Nicola Warburton" userId="d8570492-2b07-4627-9797-f7721708d1f1" providerId="ADAL" clId="{B6835677-DDD5-4EE0-861F-30B03BB6EB9A}" dt="2022-08-31T15:57:16.494" v="1320" actId="1076"/>
          <ac:picMkLst>
            <pc:docMk/>
            <pc:sldMk cId="3373434823" sldId="270"/>
            <ac:picMk id="13" creationId="{7AF75BE3-83CA-CFB8-CEF4-D7D0E1F4A08D}"/>
          </ac:picMkLst>
        </pc:picChg>
        <pc:picChg chg="add mod">
          <ac:chgData name="Nicola Warburton" userId="d8570492-2b07-4627-9797-f7721708d1f1" providerId="ADAL" clId="{B6835677-DDD5-4EE0-861F-30B03BB6EB9A}" dt="2022-08-31T15:43:36.074" v="852" actId="1076"/>
          <ac:picMkLst>
            <pc:docMk/>
            <pc:sldMk cId="3373434823" sldId="270"/>
            <ac:picMk id="14" creationId="{D78E126E-2BA3-CBFC-6313-9EBA8F14047A}"/>
          </ac:picMkLst>
        </pc:picChg>
        <pc:picChg chg="add mod">
          <ac:chgData name="Nicola Warburton" userId="d8570492-2b07-4627-9797-f7721708d1f1" providerId="ADAL" clId="{B6835677-DDD5-4EE0-861F-30B03BB6EB9A}" dt="2022-08-31T15:57:14.454" v="1319" actId="1076"/>
          <ac:picMkLst>
            <pc:docMk/>
            <pc:sldMk cId="3373434823" sldId="270"/>
            <ac:picMk id="17" creationId="{548AFDFB-0C1F-9CCF-3B20-DAECD5AED7E1}"/>
          </ac:picMkLst>
        </pc:picChg>
        <pc:picChg chg="add mod">
          <ac:chgData name="Nicola Warburton" userId="d8570492-2b07-4627-9797-f7721708d1f1" providerId="ADAL" clId="{B6835677-DDD5-4EE0-861F-30B03BB6EB9A}" dt="2022-08-31T15:43:52.127" v="858" actId="1076"/>
          <ac:picMkLst>
            <pc:docMk/>
            <pc:sldMk cId="3373434823" sldId="270"/>
            <ac:picMk id="31" creationId="{27CFABE2-1B22-D574-2CE3-195AFA2DF1ED}"/>
          </ac:picMkLst>
        </pc:picChg>
        <pc:picChg chg="add mod">
          <ac:chgData name="Nicola Warburton" userId="d8570492-2b07-4627-9797-f7721708d1f1" providerId="ADAL" clId="{B6835677-DDD5-4EE0-861F-30B03BB6EB9A}" dt="2022-08-31T15:35:58.948" v="687" actId="166"/>
          <ac:picMkLst>
            <pc:docMk/>
            <pc:sldMk cId="3373434823" sldId="270"/>
            <ac:picMk id="32" creationId="{52466501-5ECB-4D21-18BB-560091F09BDE}"/>
          </ac:picMkLst>
        </pc:picChg>
        <pc:picChg chg="add mod">
          <ac:chgData name="Nicola Warburton" userId="d8570492-2b07-4627-9797-f7721708d1f1" providerId="ADAL" clId="{B6835677-DDD5-4EE0-861F-30B03BB6EB9A}" dt="2022-09-01T15:22:34.250" v="3948" actId="1076"/>
          <ac:picMkLst>
            <pc:docMk/>
            <pc:sldMk cId="3373434823" sldId="270"/>
            <ac:picMk id="33" creationId="{EB9EF8B6-0C75-AC5E-5D97-DB3FECC16C22}"/>
          </ac:picMkLst>
        </pc:picChg>
        <pc:picChg chg="add mod">
          <ac:chgData name="Nicola Warburton" userId="d8570492-2b07-4627-9797-f7721708d1f1" providerId="ADAL" clId="{B6835677-DDD5-4EE0-861F-30B03BB6EB9A}" dt="2022-09-01T15:22:25.501" v="3945" actId="1076"/>
          <ac:picMkLst>
            <pc:docMk/>
            <pc:sldMk cId="3373434823" sldId="270"/>
            <ac:picMk id="34" creationId="{9B57618F-AD86-8264-6640-F5D719F977F1}"/>
          </ac:picMkLst>
        </pc:picChg>
        <pc:picChg chg="add mod">
          <ac:chgData name="Nicola Warburton" userId="d8570492-2b07-4627-9797-f7721708d1f1" providerId="ADAL" clId="{B6835677-DDD5-4EE0-861F-30B03BB6EB9A}" dt="2022-09-01T15:22:39.553" v="3951" actId="1076"/>
          <ac:picMkLst>
            <pc:docMk/>
            <pc:sldMk cId="3373434823" sldId="270"/>
            <ac:picMk id="35" creationId="{D14D4666-1ACB-9363-58C0-E924179DA799}"/>
          </ac:picMkLst>
        </pc:picChg>
        <pc:picChg chg="add mod">
          <ac:chgData name="Nicola Warburton" userId="d8570492-2b07-4627-9797-f7721708d1f1" providerId="ADAL" clId="{B6835677-DDD5-4EE0-861F-30B03BB6EB9A}" dt="2022-09-01T15:25:04.950" v="4094" actId="1037"/>
          <ac:picMkLst>
            <pc:docMk/>
            <pc:sldMk cId="3373434823" sldId="270"/>
            <ac:picMk id="36" creationId="{28A8ADD8-0354-2A92-7E14-7AAD5236B447}"/>
          </ac:picMkLst>
        </pc:picChg>
        <pc:picChg chg="add mod">
          <ac:chgData name="Nicola Warburton" userId="d8570492-2b07-4627-9797-f7721708d1f1" providerId="ADAL" clId="{B6835677-DDD5-4EE0-861F-30B03BB6EB9A}" dt="2022-09-01T15:22:35.394" v="3949" actId="1076"/>
          <ac:picMkLst>
            <pc:docMk/>
            <pc:sldMk cId="3373434823" sldId="270"/>
            <ac:picMk id="37" creationId="{1D1F7266-8CD2-AE5C-8319-AF5CB2B0A33C}"/>
          </ac:picMkLst>
        </pc:picChg>
        <pc:picChg chg="add mod">
          <ac:chgData name="Nicola Warburton" userId="d8570492-2b07-4627-9797-f7721708d1f1" providerId="ADAL" clId="{B6835677-DDD5-4EE0-861F-30B03BB6EB9A}" dt="2022-09-01T15:28:23.131" v="4322" actId="1076"/>
          <ac:picMkLst>
            <pc:docMk/>
            <pc:sldMk cId="3373434823" sldId="270"/>
            <ac:picMk id="40" creationId="{14745545-1135-057A-74C6-8BD637674E28}"/>
          </ac:picMkLst>
        </pc:picChg>
        <pc:picChg chg="add mod">
          <ac:chgData name="Nicola Warburton" userId="d8570492-2b07-4627-9797-f7721708d1f1" providerId="ADAL" clId="{B6835677-DDD5-4EE0-861F-30B03BB6EB9A}" dt="2022-09-01T15:22:30.866" v="3947" actId="1076"/>
          <ac:picMkLst>
            <pc:docMk/>
            <pc:sldMk cId="3373434823" sldId="270"/>
            <ac:picMk id="43" creationId="{7477E71F-5C6D-C173-66EC-DF3C65744814}"/>
          </ac:picMkLst>
        </pc:picChg>
        <pc:picChg chg="add del mod">
          <ac:chgData name="Nicola Warburton" userId="d8570492-2b07-4627-9797-f7721708d1f1" providerId="ADAL" clId="{B6835677-DDD5-4EE0-861F-30B03BB6EB9A}" dt="2022-08-31T15:37:11.148" v="724" actId="478"/>
          <ac:picMkLst>
            <pc:docMk/>
            <pc:sldMk cId="3373434823" sldId="270"/>
            <ac:picMk id="99" creationId="{32C2DCEC-D1A9-FBF9-4CBF-DB1343AAE2C4}"/>
          </ac:picMkLst>
        </pc:picChg>
        <pc:picChg chg="add del mod">
          <ac:chgData name="Nicola Warburton" userId="d8570492-2b07-4627-9797-f7721708d1f1" providerId="ADAL" clId="{B6835677-DDD5-4EE0-861F-30B03BB6EB9A}" dt="2022-08-31T15:37:10.302" v="723" actId="478"/>
          <ac:picMkLst>
            <pc:docMk/>
            <pc:sldMk cId="3373434823" sldId="270"/>
            <ac:picMk id="100" creationId="{30AD99F7-5B9F-F2DE-CDA2-9B337442BF27}"/>
          </ac:picMkLst>
        </pc:picChg>
        <pc:picChg chg="add mod">
          <ac:chgData name="Nicola Warburton" userId="d8570492-2b07-4627-9797-f7721708d1f1" providerId="ADAL" clId="{B6835677-DDD5-4EE0-861F-30B03BB6EB9A}" dt="2022-09-01T15:31:41.468" v="4503" actId="1076"/>
          <ac:picMkLst>
            <pc:docMk/>
            <pc:sldMk cId="3373434823" sldId="270"/>
            <ac:picMk id="155" creationId="{815CD0B0-1C9F-1DD3-CEE3-BBD58B1276EC}"/>
          </ac:picMkLst>
        </pc:picChg>
        <pc:picChg chg="add mod">
          <ac:chgData name="Nicola Warburton" userId="d8570492-2b07-4627-9797-f7721708d1f1" providerId="ADAL" clId="{B6835677-DDD5-4EE0-861F-30B03BB6EB9A}" dt="2022-09-01T15:29:53.331" v="4386" actId="1076"/>
          <ac:picMkLst>
            <pc:docMk/>
            <pc:sldMk cId="3373434823" sldId="270"/>
            <ac:picMk id="156" creationId="{401011AC-3EE6-98D9-8438-A9BA7EEF402C}"/>
          </ac:picMkLst>
        </pc:picChg>
        <pc:picChg chg="add mod">
          <ac:chgData name="Nicola Warburton" userId="d8570492-2b07-4627-9797-f7721708d1f1" providerId="ADAL" clId="{B6835677-DDD5-4EE0-861F-30B03BB6EB9A}" dt="2022-09-01T15:31:39.704" v="4502" actId="1076"/>
          <ac:picMkLst>
            <pc:docMk/>
            <pc:sldMk cId="3373434823" sldId="270"/>
            <ac:picMk id="157" creationId="{04C62902-CDEE-91BD-0519-2DB565E32B6A}"/>
          </ac:picMkLst>
        </pc:picChg>
        <pc:picChg chg="add mod">
          <ac:chgData name="Nicola Warburton" userId="d8570492-2b07-4627-9797-f7721708d1f1" providerId="ADAL" clId="{B6835677-DDD5-4EE0-861F-30B03BB6EB9A}" dt="2022-09-01T15:29:54.723" v="4387" actId="1076"/>
          <ac:picMkLst>
            <pc:docMk/>
            <pc:sldMk cId="3373434823" sldId="270"/>
            <ac:picMk id="158" creationId="{37BC55D6-81DB-C586-5243-8788AA7B31F2}"/>
          </ac:picMkLst>
        </pc:picChg>
        <pc:cxnChg chg="add mod ord">
          <ac:chgData name="Nicola Warburton" userId="d8570492-2b07-4627-9797-f7721708d1f1" providerId="ADAL" clId="{B6835677-DDD5-4EE0-861F-30B03BB6EB9A}" dt="2022-08-31T15:52:15.791" v="1187" actId="1076"/>
          <ac:cxnSpMkLst>
            <pc:docMk/>
            <pc:sldMk cId="3373434823" sldId="270"/>
            <ac:cxnSpMk id="47" creationId="{53A0FAB7-A315-B166-7287-28D1B69480EF}"/>
          </ac:cxnSpMkLst>
        </pc:cxnChg>
        <pc:cxnChg chg="add mod ord">
          <ac:chgData name="Nicola Warburton" userId="d8570492-2b07-4627-9797-f7721708d1f1" providerId="ADAL" clId="{B6835677-DDD5-4EE0-861F-30B03BB6EB9A}" dt="2022-08-31T15:36:46.423" v="701" actId="166"/>
          <ac:cxnSpMkLst>
            <pc:docMk/>
            <pc:sldMk cId="3373434823" sldId="270"/>
            <ac:cxnSpMk id="72" creationId="{7FE9B4E9-7CB9-810E-E1EB-79283DE88828}"/>
          </ac:cxnSpMkLst>
        </pc:cxnChg>
        <pc:cxnChg chg="add mod">
          <ac:chgData name="Nicola Warburton" userId="d8570492-2b07-4627-9797-f7721708d1f1" providerId="ADAL" clId="{B6835677-DDD5-4EE0-861F-30B03BB6EB9A}" dt="2022-08-31T15:58:43.138" v="1433" actId="14100"/>
          <ac:cxnSpMkLst>
            <pc:docMk/>
            <pc:sldMk cId="3373434823" sldId="270"/>
            <ac:cxnSpMk id="97" creationId="{64C8CDCF-55A7-4F59-DC0D-5E569128EAF1}"/>
          </ac:cxnSpMkLst>
        </pc:cxnChg>
        <pc:cxnChg chg="mod ord">
          <ac:chgData name="Nicola Warburton" userId="d8570492-2b07-4627-9797-f7721708d1f1" providerId="ADAL" clId="{B6835677-DDD5-4EE0-861F-30B03BB6EB9A}" dt="2022-09-01T15:31:44.795" v="4504" actId="14100"/>
          <ac:cxnSpMkLst>
            <pc:docMk/>
            <pc:sldMk cId="3373434823" sldId="270"/>
            <ac:cxnSpMk id="104" creationId="{CA2918EC-F965-51F9-A582-89C4FCDB8173}"/>
          </ac:cxnSpMkLst>
        </pc:cxnChg>
        <pc:cxnChg chg="mod">
          <ac:chgData name="Nicola Warburton" userId="d8570492-2b07-4627-9797-f7721708d1f1" providerId="ADAL" clId="{B6835677-DDD5-4EE0-861F-30B03BB6EB9A}" dt="2022-08-31T15:35:58.948" v="687" actId="166"/>
          <ac:cxnSpMkLst>
            <pc:docMk/>
            <pc:sldMk cId="3373434823" sldId="270"/>
            <ac:cxnSpMk id="106" creationId="{FC0809AE-97B0-8B6B-9ED8-D6AF799A8BDF}"/>
          </ac:cxnSpMkLst>
        </pc:cxnChg>
        <pc:cxnChg chg="mod">
          <ac:chgData name="Nicola Warburton" userId="d8570492-2b07-4627-9797-f7721708d1f1" providerId="ADAL" clId="{B6835677-DDD5-4EE0-861F-30B03BB6EB9A}" dt="2022-09-01T15:28:32.208" v="4324" actId="14100"/>
          <ac:cxnSpMkLst>
            <pc:docMk/>
            <pc:sldMk cId="3373434823" sldId="270"/>
            <ac:cxnSpMk id="108" creationId="{8774E763-9A9B-FE1C-CAA0-9D5FFCF74881}"/>
          </ac:cxnSpMkLst>
        </pc:cxnChg>
        <pc:cxnChg chg="mod ord">
          <ac:chgData name="Nicola Warburton" userId="d8570492-2b07-4627-9797-f7721708d1f1" providerId="ADAL" clId="{B6835677-DDD5-4EE0-861F-30B03BB6EB9A}" dt="2022-09-01T15:29:58.268" v="4388" actId="14100"/>
          <ac:cxnSpMkLst>
            <pc:docMk/>
            <pc:sldMk cId="3373434823" sldId="270"/>
            <ac:cxnSpMk id="109" creationId="{AE2CDE27-C9FE-F1A6-D3A2-394B72E2FA9A}"/>
          </ac:cxnSpMkLst>
        </pc:cxnChg>
        <pc:cxnChg chg="mod">
          <ac:chgData name="Nicola Warburton" userId="d8570492-2b07-4627-9797-f7721708d1f1" providerId="ADAL" clId="{B6835677-DDD5-4EE0-861F-30B03BB6EB9A}" dt="2022-08-31T15:52:39.120" v="1199" actId="14100"/>
          <ac:cxnSpMkLst>
            <pc:docMk/>
            <pc:sldMk cId="3373434823" sldId="270"/>
            <ac:cxnSpMk id="110" creationId="{F077B262-01C6-01E7-4AE2-64CE1873EEF7}"/>
          </ac:cxnSpMkLst>
        </pc:cxnChg>
        <pc:cxnChg chg="mod">
          <ac:chgData name="Nicola Warburton" userId="d8570492-2b07-4627-9797-f7721708d1f1" providerId="ADAL" clId="{B6835677-DDD5-4EE0-861F-30B03BB6EB9A}" dt="2022-08-31T15:58:22.299" v="1425" actId="14100"/>
          <ac:cxnSpMkLst>
            <pc:docMk/>
            <pc:sldMk cId="3373434823" sldId="270"/>
            <ac:cxnSpMk id="112" creationId="{78B889D2-9AAD-B812-C29F-66D8B16B2D7B}"/>
          </ac:cxnSpMkLst>
        </pc:cxnChg>
        <pc:cxnChg chg="mod ord">
          <ac:chgData name="Nicola Warburton" userId="d8570492-2b07-4627-9797-f7721708d1f1" providerId="ADAL" clId="{B6835677-DDD5-4EE0-861F-30B03BB6EB9A}" dt="2022-09-01T15:26:42.024" v="4206" actId="14100"/>
          <ac:cxnSpMkLst>
            <pc:docMk/>
            <pc:sldMk cId="3373434823" sldId="270"/>
            <ac:cxnSpMk id="114" creationId="{A494F8E1-0CF4-57CC-3C88-43BD9A20456D}"/>
          </ac:cxnSpMkLst>
        </pc:cxnChg>
        <pc:cxnChg chg="mod">
          <ac:chgData name="Nicola Warburton" userId="d8570492-2b07-4627-9797-f7721708d1f1" providerId="ADAL" clId="{B6835677-DDD5-4EE0-861F-30B03BB6EB9A}" dt="2022-08-31T15:43:40.905" v="854" actId="14100"/>
          <ac:cxnSpMkLst>
            <pc:docMk/>
            <pc:sldMk cId="3373434823" sldId="270"/>
            <ac:cxnSpMk id="116" creationId="{D42F76A2-0873-BB2C-2F64-82236186855D}"/>
          </ac:cxnSpMkLst>
        </pc:cxnChg>
        <pc:cxnChg chg="add mod">
          <ac:chgData name="Nicola Warburton" userId="d8570492-2b07-4627-9797-f7721708d1f1" providerId="ADAL" clId="{B6835677-DDD5-4EE0-861F-30B03BB6EB9A}" dt="2022-08-31T16:01:54.711" v="1588" actId="14100"/>
          <ac:cxnSpMkLst>
            <pc:docMk/>
            <pc:sldMk cId="3373434823" sldId="270"/>
            <ac:cxnSpMk id="125" creationId="{8B330F17-72E8-D969-02A6-C34B9D6F4DDD}"/>
          </ac:cxnSpMkLst>
        </pc:cxnChg>
        <pc:cxnChg chg="add mod">
          <ac:chgData name="Nicola Warburton" userId="d8570492-2b07-4627-9797-f7721708d1f1" providerId="ADAL" clId="{B6835677-DDD5-4EE0-861F-30B03BB6EB9A}" dt="2022-08-31T15:52:51.145" v="1205" actId="14100"/>
          <ac:cxnSpMkLst>
            <pc:docMk/>
            <pc:sldMk cId="3373434823" sldId="270"/>
            <ac:cxnSpMk id="131" creationId="{B4B08CBA-B5C4-5D70-C5D4-C4C73346DB3E}"/>
          </ac:cxnSpMkLst>
        </pc:cxnChg>
        <pc:cxnChg chg="add mod">
          <ac:chgData name="Nicola Warburton" userId="d8570492-2b07-4627-9797-f7721708d1f1" providerId="ADAL" clId="{B6835677-DDD5-4EE0-861F-30B03BB6EB9A}" dt="2022-08-31T15:55:40.817" v="1263" actId="14100"/>
          <ac:cxnSpMkLst>
            <pc:docMk/>
            <pc:sldMk cId="3373434823" sldId="270"/>
            <ac:cxnSpMk id="135" creationId="{5CCE48F0-202F-2F6B-95BC-A6542C900BE9}"/>
          </ac:cxnSpMkLst>
        </pc:cxnChg>
        <pc:cxnChg chg="add mod">
          <ac:chgData name="Nicola Warburton" userId="d8570492-2b07-4627-9797-f7721708d1f1" providerId="ADAL" clId="{B6835677-DDD5-4EE0-861F-30B03BB6EB9A}" dt="2022-08-31T15:54:42.507" v="1239" actId="14100"/>
          <ac:cxnSpMkLst>
            <pc:docMk/>
            <pc:sldMk cId="3373434823" sldId="270"/>
            <ac:cxnSpMk id="138" creationId="{15C3B164-4C9E-A4C6-0757-1F96EFD06E9F}"/>
          </ac:cxnSpMkLst>
        </pc:cxnChg>
        <pc:cxnChg chg="add mod">
          <ac:chgData name="Nicola Warburton" userId="d8570492-2b07-4627-9797-f7721708d1f1" providerId="ADAL" clId="{B6835677-DDD5-4EE0-861F-30B03BB6EB9A}" dt="2022-08-31T15:54:07.244" v="1227" actId="14100"/>
          <ac:cxnSpMkLst>
            <pc:docMk/>
            <pc:sldMk cId="3373434823" sldId="270"/>
            <ac:cxnSpMk id="151" creationId="{C05EBF5F-7CD7-6070-265A-5D77C4F79BFE}"/>
          </ac:cxnSpMkLst>
        </pc:cxnChg>
        <pc:cxnChg chg="add mod">
          <ac:chgData name="Nicola Warburton" userId="d8570492-2b07-4627-9797-f7721708d1f1" providerId="ADAL" clId="{B6835677-DDD5-4EE0-861F-30B03BB6EB9A}" dt="2022-08-31T15:53:53.491" v="1220" actId="14100"/>
          <ac:cxnSpMkLst>
            <pc:docMk/>
            <pc:sldMk cId="3373434823" sldId="270"/>
            <ac:cxnSpMk id="153" creationId="{483139F3-E40C-8590-9F39-BA15469D5274}"/>
          </ac:cxnSpMkLst>
        </pc:cxnChg>
        <pc:cxnChg chg="add mod">
          <ac:chgData name="Nicola Warburton" userId="d8570492-2b07-4627-9797-f7721708d1f1" providerId="ADAL" clId="{B6835677-DDD5-4EE0-861F-30B03BB6EB9A}" dt="2022-09-01T15:22:12.639" v="3944" actId="14100"/>
          <ac:cxnSpMkLst>
            <pc:docMk/>
            <pc:sldMk cId="3373434823" sldId="270"/>
            <ac:cxnSpMk id="166" creationId="{023DEFAA-F780-43C5-B34A-C2C5CE2511AC}"/>
          </ac:cxnSpMkLst>
        </pc:cxnChg>
        <pc:cxnChg chg="add mod">
          <ac:chgData name="Nicola Warburton" userId="d8570492-2b07-4627-9797-f7721708d1f1" providerId="ADAL" clId="{B6835677-DDD5-4EE0-861F-30B03BB6EB9A}" dt="2022-08-31T15:56:07.695" v="1277" actId="14100"/>
          <ac:cxnSpMkLst>
            <pc:docMk/>
            <pc:sldMk cId="3373434823" sldId="270"/>
            <ac:cxnSpMk id="189" creationId="{AA615DB0-1477-4351-423F-BE97E471EC0A}"/>
          </ac:cxnSpMkLst>
        </pc:cxnChg>
        <pc:cxnChg chg="add mod">
          <ac:chgData name="Nicola Warburton" userId="d8570492-2b07-4627-9797-f7721708d1f1" providerId="ADAL" clId="{B6835677-DDD5-4EE0-861F-30B03BB6EB9A}" dt="2022-08-31T15:56:21.459" v="1281" actId="14100"/>
          <ac:cxnSpMkLst>
            <pc:docMk/>
            <pc:sldMk cId="3373434823" sldId="270"/>
            <ac:cxnSpMk id="191" creationId="{8F996E95-3B8B-2699-34C9-B65FA14F4570}"/>
          </ac:cxnSpMkLst>
        </pc:cxnChg>
        <pc:cxnChg chg="add mod">
          <ac:chgData name="Nicola Warburton" userId="d8570492-2b07-4627-9797-f7721708d1f1" providerId="ADAL" clId="{B6835677-DDD5-4EE0-861F-30B03BB6EB9A}" dt="2022-08-31T15:58:45.301" v="1434" actId="571"/>
          <ac:cxnSpMkLst>
            <pc:docMk/>
            <pc:sldMk cId="3373434823" sldId="270"/>
            <ac:cxnSpMk id="198" creationId="{CBD2D62B-8F58-C0BF-1CB2-C0ECF055F6DB}"/>
          </ac:cxnSpMkLst>
        </pc:cxnChg>
      </pc:sldChg>
      <pc:sldChg chg="addSp delSp modSp mod modShow">
        <pc:chgData name="Nicola Warburton" userId="d8570492-2b07-4627-9797-f7721708d1f1" providerId="ADAL" clId="{B6835677-DDD5-4EE0-861F-30B03BB6EB9A}" dt="2022-09-01T15:32:50.018" v="4576" actId="20577"/>
        <pc:sldMkLst>
          <pc:docMk/>
          <pc:sldMk cId="811144273" sldId="271"/>
        </pc:sldMkLst>
        <pc:spChg chg="add mod">
          <ac:chgData name="Nicola Warburton" userId="d8570492-2b07-4627-9797-f7721708d1f1" providerId="ADAL" clId="{B6835677-DDD5-4EE0-861F-30B03BB6EB9A}" dt="2022-08-31T16:04:17.189" v="1641" actId="207"/>
          <ac:spMkLst>
            <pc:docMk/>
            <pc:sldMk cId="811144273" sldId="271"/>
            <ac:spMk id="14" creationId="{48E4FAFE-4C21-2787-7E3A-EDABADBEDF2B}"/>
          </ac:spMkLst>
        </pc:spChg>
        <pc:spChg chg="add mod">
          <ac:chgData name="Nicola Warburton" userId="d8570492-2b07-4627-9797-f7721708d1f1" providerId="ADAL" clId="{B6835677-DDD5-4EE0-861F-30B03BB6EB9A}" dt="2022-09-01T15:30:55.438" v="4414" actId="14100"/>
          <ac:spMkLst>
            <pc:docMk/>
            <pc:sldMk cId="811144273" sldId="271"/>
            <ac:spMk id="17" creationId="{9BF22F9F-B08E-BA79-3CBA-E3867C0247BB}"/>
          </ac:spMkLst>
        </pc:spChg>
        <pc:spChg chg="mod">
          <ac:chgData name="Nicola Warburton" userId="d8570492-2b07-4627-9797-f7721708d1f1" providerId="ADAL" clId="{B6835677-DDD5-4EE0-861F-30B03BB6EB9A}" dt="2022-08-31T15:23:00.026" v="504" actId="1076"/>
          <ac:spMkLst>
            <pc:docMk/>
            <pc:sldMk cId="811144273" sldId="271"/>
            <ac:spMk id="26" creationId="{FB010D77-0A5F-C215-F17C-0A75B515A570}"/>
          </ac:spMkLst>
        </pc:spChg>
        <pc:spChg chg="add mod">
          <ac:chgData name="Nicola Warburton" userId="d8570492-2b07-4627-9797-f7721708d1f1" providerId="ADAL" clId="{B6835677-DDD5-4EE0-861F-30B03BB6EB9A}" dt="2022-08-31T15:20:39.528" v="436" actId="1076"/>
          <ac:spMkLst>
            <pc:docMk/>
            <pc:sldMk cId="811144273" sldId="271"/>
            <ac:spMk id="32" creationId="{30D273F4-EAC1-79FC-13D8-B741F4FC87B3}"/>
          </ac:spMkLst>
        </pc:spChg>
        <pc:spChg chg="add mod">
          <ac:chgData name="Nicola Warburton" userId="d8570492-2b07-4627-9797-f7721708d1f1" providerId="ADAL" clId="{B6835677-DDD5-4EE0-861F-30B03BB6EB9A}" dt="2022-08-31T16:04:12.428" v="1640" actId="207"/>
          <ac:spMkLst>
            <pc:docMk/>
            <pc:sldMk cId="811144273" sldId="271"/>
            <ac:spMk id="33" creationId="{52678182-3495-3BA5-8ADB-C8484C9C0B2A}"/>
          </ac:spMkLst>
        </pc:spChg>
        <pc:spChg chg="add mod">
          <ac:chgData name="Nicola Warburton" userId="d8570492-2b07-4627-9797-f7721708d1f1" providerId="ADAL" clId="{B6835677-DDD5-4EE0-861F-30B03BB6EB9A}" dt="2022-09-01T15:30:55.438" v="4414" actId="14100"/>
          <ac:spMkLst>
            <pc:docMk/>
            <pc:sldMk cId="811144273" sldId="271"/>
            <ac:spMk id="34" creationId="{4582701F-79F2-09EE-E56F-C72241B3BF3A}"/>
          </ac:spMkLst>
        </pc:spChg>
        <pc:spChg chg="add mod">
          <ac:chgData name="Nicola Warburton" userId="d8570492-2b07-4627-9797-f7721708d1f1" providerId="ADAL" clId="{B6835677-DDD5-4EE0-861F-30B03BB6EB9A}" dt="2022-08-31T15:22:26.103" v="497" actId="20577"/>
          <ac:spMkLst>
            <pc:docMk/>
            <pc:sldMk cId="811144273" sldId="271"/>
            <ac:spMk id="36" creationId="{0E703C11-B69C-112E-A5C1-6E5D5363866F}"/>
          </ac:spMkLst>
        </pc:spChg>
        <pc:spChg chg="add del mod">
          <ac:chgData name="Nicola Warburton" userId="d8570492-2b07-4627-9797-f7721708d1f1" providerId="ADAL" clId="{B6835677-DDD5-4EE0-861F-30B03BB6EB9A}" dt="2022-08-31T15:19:31.147" v="417" actId="478"/>
          <ac:spMkLst>
            <pc:docMk/>
            <pc:sldMk cId="811144273" sldId="271"/>
            <ac:spMk id="37" creationId="{E94AEF0C-BA39-D2E4-68BE-290BAD15F557}"/>
          </ac:spMkLst>
        </pc:spChg>
        <pc:spChg chg="add del mod">
          <ac:chgData name="Nicola Warburton" userId="d8570492-2b07-4627-9797-f7721708d1f1" providerId="ADAL" clId="{B6835677-DDD5-4EE0-861F-30B03BB6EB9A}" dt="2022-08-31T15:19:31.147" v="417" actId="478"/>
          <ac:spMkLst>
            <pc:docMk/>
            <pc:sldMk cId="811144273" sldId="271"/>
            <ac:spMk id="40" creationId="{8CA3C18D-921C-499E-04F5-0C2C68C7CFD3}"/>
          </ac:spMkLst>
        </pc:spChg>
        <pc:spChg chg="add del mod">
          <ac:chgData name="Nicola Warburton" userId="d8570492-2b07-4627-9797-f7721708d1f1" providerId="ADAL" clId="{B6835677-DDD5-4EE0-861F-30B03BB6EB9A}" dt="2022-08-31T15:19:31.147" v="417" actId="478"/>
          <ac:spMkLst>
            <pc:docMk/>
            <pc:sldMk cId="811144273" sldId="271"/>
            <ac:spMk id="42" creationId="{F93FF9A7-FDF0-1048-3BFB-35C1708AE805}"/>
          </ac:spMkLst>
        </pc:spChg>
        <pc:spChg chg="add mod">
          <ac:chgData name="Nicola Warburton" userId="d8570492-2b07-4627-9797-f7721708d1f1" providerId="ADAL" clId="{B6835677-DDD5-4EE0-861F-30B03BB6EB9A}" dt="2022-08-31T16:04:12.428" v="1640" actId="207"/>
          <ac:spMkLst>
            <pc:docMk/>
            <pc:sldMk cId="811144273" sldId="271"/>
            <ac:spMk id="44" creationId="{7C24E978-396E-C5FD-353E-4F0E3D3457E8}"/>
          </ac:spMkLst>
        </pc:spChg>
        <pc:spChg chg="mod">
          <ac:chgData name="Nicola Warburton" userId="d8570492-2b07-4627-9797-f7721708d1f1" providerId="ADAL" clId="{B6835677-DDD5-4EE0-861F-30B03BB6EB9A}" dt="2022-09-01T15:30:55.438" v="4414" actId="14100"/>
          <ac:spMkLst>
            <pc:docMk/>
            <pc:sldMk cId="811144273" sldId="271"/>
            <ac:spMk id="45" creationId="{44729A28-FB89-67C4-CA74-B86A149DD302}"/>
          </ac:spMkLst>
        </pc:spChg>
        <pc:spChg chg="add mod">
          <ac:chgData name="Nicola Warburton" userId="d8570492-2b07-4627-9797-f7721708d1f1" providerId="ADAL" clId="{B6835677-DDD5-4EE0-861F-30B03BB6EB9A}" dt="2022-08-31T15:22:56.820" v="501" actId="1076"/>
          <ac:spMkLst>
            <pc:docMk/>
            <pc:sldMk cId="811144273" sldId="271"/>
            <ac:spMk id="47" creationId="{6AA91CB4-A949-6851-E279-B50C3FC15B60}"/>
          </ac:spMkLst>
        </pc:spChg>
        <pc:spChg chg="mod">
          <ac:chgData name="Nicola Warburton" userId="d8570492-2b07-4627-9797-f7721708d1f1" providerId="ADAL" clId="{B6835677-DDD5-4EE0-861F-30B03BB6EB9A}" dt="2022-08-31T15:29:49.333" v="595" actId="6549"/>
          <ac:spMkLst>
            <pc:docMk/>
            <pc:sldMk cId="811144273" sldId="271"/>
            <ac:spMk id="50" creationId="{6D1CC464-21FB-0B4F-92B1-EFD2C8ECDD63}"/>
          </ac:spMkLst>
        </pc:spChg>
        <pc:spChg chg="mod">
          <ac:chgData name="Nicola Warburton" userId="d8570492-2b07-4627-9797-f7721708d1f1" providerId="ADAL" clId="{B6835677-DDD5-4EE0-861F-30B03BB6EB9A}" dt="2022-09-01T15:32:50.018" v="4576" actId="20577"/>
          <ac:spMkLst>
            <pc:docMk/>
            <pc:sldMk cId="811144273" sldId="271"/>
            <ac:spMk id="51" creationId="{E2ACBCDF-BA4C-B60C-B54B-13ECFE1581BC}"/>
          </ac:spMkLst>
        </pc:spChg>
        <pc:spChg chg="add mod">
          <ac:chgData name="Nicola Warburton" userId="d8570492-2b07-4627-9797-f7721708d1f1" providerId="ADAL" clId="{B6835677-DDD5-4EE0-861F-30B03BB6EB9A}" dt="2022-09-01T15:30:55.438" v="4414" actId="14100"/>
          <ac:spMkLst>
            <pc:docMk/>
            <pc:sldMk cId="811144273" sldId="271"/>
            <ac:spMk id="56" creationId="{131379DE-5658-0577-E3E4-981A8BD21486}"/>
          </ac:spMkLst>
        </pc:spChg>
        <pc:spChg chg="add mod">
          <ac:chgData name="Nicola Warburton" userId="d8570492-2b07-4627-9797-f7721708d1f1" providerId="ADAL" clId="{B6835677-DDD5-4EE0-861F-30B03BB6EB9A}" dt="2022-08-31T16:04:17.189" v="1641" actId="207"/>
          <ac:spMkLst>
            <pc:docMk/>
            <pc:sldMk cId="811144273" sldId="271"/>
            <ac:spMk id="63" creationId="{920D8891-0D3B-D1F1-F30B-9E0B1ACA4164}"/>
          </ac:spMkLst>
        </pc:spChg>
        <pc:spChg chg="add mod">
          <ac:chgData name="Nicola Warburton" userId="d8570492-2b07-4627-9797-f7721708d1f1" providerId="ADAL" clId="{B6835677-DDD5-4EE0-861F-30B03BB6EB9A}" dt="2022-08-31T15:22:04.715" v="474" actId="20577"/>
          <ac:spMkLst>
            <pc:docMk/>
            <pc:sldMk cId="811144273" sldId="271"/>
            <ac:spMk id="64" creationId="{B81541D0-6469-A426-9F46-4F92EECB5A3B}"/>
          </ac:spMkLst>
        </pc:spChg>
        <pc:spChg chg="add mod">
          <ac:chgData name="Nicola Warburton" userId="d8570492-2b07-4627-9797-f7721708d1f1" providerId="ADAL" clId="{B6835677-DDD5-4EE0-861F-30B03BB6EB9A}" dt="2022-09-01T15:30:55.438" v="4414" actId="14100"/>
          <ac:spMkLst>
            <pc:docMk/>
            <pc:sldMk cId="811144273" sldId="271"/>
            <ac:spMk id="65" creationId="{F40856E2-3137-2D03-7518-FD3841374907}"/>
          </ac:spMkLst>
        </pc:spChg>
        <pc:spChg chg="mod">
          <ac:chgData name="Nicola Warburton" userId="d8570492-2b07-4627-9797-f7721708d1f1" providerId="ADAL" clId="{B6835677-DDD5-4EE0-861F-30B03BB6EB9A}" dt="2022-08-31T16:04:07.679" v="1639" actId="207"/>
          <ac:spMkLst>
            <pc:docMk/>
            <pc:sldMk cId="811144273" sldId="271"/>
            <ac:spMk id="77" creationId="{951E51E9-4889-D346-088C-BF5C6FDEE3F9}"/>
          </ac:spMkLst>
        </pc:spChg>
        <pc:spChg chg="mod">
          <ac:chgData name="Nicola Warburton" userId="d8570492-2b07-4627-9797-f7721708d1f1" providerId="ADAL" clId="{B6835677-DDD5-4EE0-861F-30B03BB6EB9A}" dt="2022-08-31T15:22:42.337" v="498" actId="1076"/>
          <ac:spMkLst>
            <pc:docMk/>
            <pc:sldMk cId="811144273" sldId="271"/>
            <ac:spMk id="78" creationId="{187A1881-7227-4CCE-2133-4AE4895A2C8F}"/>
          </ac:spMkLst>
        </pc:spChg>
        <pc:spChg chg="mod">
          <ac:chgData name="Nicola Warburton" userId="d8570492-2b07-4627-9797-f7721708d1f1" providerId="ADAL" clId="{B6835677-DDD5-4EE0-861F-30B03BB6EB9A}" dt="2022-08-31T16:04:07.679" v="1639" actId="207"/>
          <ac:spMkLst>
            <pc:docMk/>
            <pc:sldMk cId="811144273" sldId="271"/>
            <ac:spMk id="80" creationId="{A4A47A4C-6422-8C7B-05C4-DEB45A7BA2F9}"/>
          </ac:spMkLst>
        </pc:spChg>
        <pc:picChg chg="add mod">
          <ac:chgData name="Nicola Warburton" userId="d8570492-2b07-4627-9797-f7721708d1f1" providerId="ADAL" clId="{B6835677-DDD5-4EE0-861F-30B03BB6EB9A}" dt="2022-09-01T15:31:00.328" v="4415" actId="1076"/>
          <ac:picMkLst>
            <pc:docMk/>
            <pc:sldMk cId="811144273" sldId="271"/>
            <ac:picMk id="37" creationId="{3026D81F-6840-7D56-10D6-C1080016135A}"/>
          </ac:picMkLst>
        </pc:picChg>
        <pc:picChg chg="add mod">
          <ac:chgData name="Nicola Warburton" userId="d8570492-2b07-4627-9797-f7721708d1f1" providerId="ADAL" clId="{B6835677-DDD5-4EE0-861F-30B03BB6EB9A}" dt="2022-08-31T15:31:40.121" v="600" actId="1076"/>
          <ac:picMkLst>
            <pc:docMk/>
            <pc:sldMk cId="811144273" sldId="271"/>
            <ac:picMk id="40" creationId="{62FB7A62-F374-9504-D03A-F1CFB22EB094}"/>
          </ac:picMkLst>
        </pc:picChg>
        <pc:picChg chg="add mod">
          <ac:chgData name="Nicola Warburton" userId="d8570492-2b07-4627-9797-f7721708d1f1" providerId="ADAL" clId="{B6835677-DDD5-4EE0-861F-30B03BB6EB9A}" dt="2022-08-31T15:31:34.109" v="598" actId="1076"/>
          <ac:picMkLst>
            <pc:docMk/>
            <pc:sldMk cId="811144273" sldId="271"/>
            <ac:picMk id="41" creationId="{7C60B284-5272-B176-7961-E7A19128CB92}"/>
          </ac:picMkLst>
        </pc:picChg>
        <pc:picChg chg="add mod">
          <ac:chgData name="Nicola Warburton" userId="d8570492-2b07-4627-9797-f7721708d1f1" providerId="ADAL" clId="{B6835677-DDD5-4EE0-861F-30B03BB6EB9A}" dt="2022-08-31T15:30:26.389" v="597"/>
          <ac:picMkLst>
            <pc:docMk/>
            <pc:sldMk cId="811144273" sldId="271"/>
            <ac:picMk id="42" creationId="{2FA43EC0-13C4-9B04-2A4C-3B9BCAD3F62E}"/>
          </ac:picMkLst>
        </pc:picChg>
        <pc:cxnChg chg="add mod">
          <ac:chgData name="Nicola Warburton" userId="d8570492-2b07-4627-9797-f7721708d1f1" providerId="ADAL" clId="{B6835677-DDD5-4EE0-861F-30B03BB6EB9A}" dt="2022-08-31T15:20:43.254" v="438" actId="14100"/>
          <ac:cxnSpMkLst>
            <pc:docMk/>
            <pc:sldMk cId="811144273" sldId="271"/>
            <ac:cxnSpMk id="31" creationId="{A0E57091-3A7B-F0B8-F38E-0BF4B2865420}"/>
          </ac:cxnSpMkLst>
        </pc:cxnChg>
        <pc:cxnChg chg="add mod">
          <ac:chgData name="Nicola Warburton" userId="d8570492-2b07-4627-9797-f7721708d1f1" providerId="ADAL" clId="{B6835677-DDD5-4EE0-861F-30B03BB6EB9A}" dt="2022-08-31T15:19:14.478" v="414" actId="571"/>
          <ac:cxnSpMkLst>
            <pc:docMk/>
            <pc:sldMk cId="811144273" sldId="271"/>
            <ac:cxnSpMk id="35" creationId="{4E96532D-5BBD-2699-495B-79D83B35B3EE}"/>
          </ac:cxnSpMkLst>
        </pc:cxnChg>
        <pc:cxnChg chg="add del mod">
          <ac:chgData name="Nicola Warburton" userId="d8570492-2b07-4627-9797-f7721708d1f1" providerId="ADAL" clId="{B6835677-DDD5-4EE0-861F-30B03BB6EB9A}" dt="2022-08-31T15:19:31.147" v="417" actId="478"/>
          <ac:cxnSpMkLst>
            <pc:docMk/>
            <pc:sldMk cId="811144273" sldId="271"/>
            <ac:cxnSpMk id="41" creationId="{FACFD4BD-7671-65C0-83E0-5FCFECF852E2}"/>
          </ac:cxnSpMkLst>
        </pc:cxnChg>
        <pc:cxnChg chg="mod">
          <ac:chgData name="Nicola Warburton" userId="d8570492-2b07-4627-9797-f7721708d1f1" providerId="ADAL" clId="{B6835677-DDD5-4EE0-861F-30B03BB6EB9A}" dt="2022-08-31T15:22:47.469" v="500" actId="14100"/>
          <ac:cxnSpMkLst>
            <pc:docMk/>
            <pc:sldMk cId="811144273" sldId="271"/>
            <ac:cxnSpMk id="46" creationId="{BF83F7E8-614B-B78D-8278-5686F0C52142}"/>
          </ac:cxnSpMkLst>
        </pc:cxnChg>
        <pc:cxnChg chg="mod">
          <ac:chgData name="Nicola Warburton" userId="d8570492-2b07-4627-9797-f7721708d1f1" providerId="ADAL" clId="{B6835677-DDD5-4EE0-861F-30B03BB6EB9A}" dt="2022-08-31T15:23:35.978" v="518" actId="14100"/>
          <ac:cxnSpMkLst>
            <pc:docMk/>
            <pc:sldMk cId="811144273" sldId="271"/>
            <ac:cxnSpMk id="55" creationId="{3268EE4F-F515-BB37-63FA-17F3D693B859}"/>
          </ac:cxnSpMkLst>
        </pc:cxnChg>
        <pc:cxnChg chg="add mod">
          <ac:chgData name="Nicola Warburton" userId="d8570492-2b07-4627-9797-f7721708d1f1" providerId="ADAL" clId="{B6835677-DDD5-4EE0-861F-30B03BB6EB9A}" dt="2022-08-31T15:23:03.826" v="506" actId="14100"/>
          <ac:cxnSpMkLst>
            <pc:docMk/>
            <pc:sldMk cId="811144273" sldId="271"/>
            <ac:cxnSpMk id="59" creationId="{8A33D6AE-F1E5-DC95-EE43-7D507632163D}"/>
          </ac:cxnSpMkLst>
        </pc:cxnChg>
        <pc:cxnChg chg="add mod">
          <ac:chgData name="Nicola Warburton" userId="d8570492-2b07-4627-9797-f7721708d1f1" providerId="ADAL" clId="{B6835677-DDD5-4EE0-861F-30B03BB6EB9A}" dt="2022-08-31T15:23:09.685" v="508" actId="14100"/>
          <ac:cxnSpMkLst>
            <pc:docMk/>
            <pc:sldMk cId="811144273" sldId="271"/>
            <ac:cxnSpMk id="66" creationId="{33BB59A6-DD48-23E2-2243-E90972F206A2}"/>
          </ac:cxnSpMkLst>
        </pc:cxnChg>
      </pc:sldChg>
      <pc:sldChg chg="addSp delSp modSp mod modShow">
        <pc:chgData name="Nicola Warburton" userId="d8570492-2b07-4627-9797-f7721708d1f1" providerId="ADAL" clId="{B6835677-DDD5-4EE0-861F-30B03BB6EB9A}" dt="2022-09-01T15:28:51.450" v="4329" actId="20577"/>
        <pc:sldMkLst>
          <pc:docMk/>
          <pc:sldMk cId="3059717684" sldId="272"/>
        </pc:sldMkLst>
        <pc:spChg chg="add mod">
          <ac:chgData name="Nicola Warburton" userId="d8570492-2b07-4627-9797-f7721708d1f1" providerId="ADAL" clId="{B6835677-DDD5-4EE0-861F-30B03BB6EB9A}" dt="2022-08-31T15:46:35.361" v="964"/>
          <ac:spMkLst>
            <pc:docMk/>
            <pc:sldMk cId="3059717684" sldId="272"/>
            <ac:spMk id="35" creationId="{9B2A3A5B-CE62-CC21-55DA-F043FCBC5515}"/>
          </ac:spMkLst>
        </pc:spChg>
        <pc:spChg chg="add del mod">
          <ac:chgData name="Nicola Warburton" userId="d8570492-2b07-4627-9797-f7721708d1f1" providerId="ADAL" clId="{B6835677-DDD5-4EE0-861F-30B03BB6EB9A}" dt="2022-08-31T15:47:05.729" v="983"/>
          <ac:spMkLst>
            <pc:docMk/>
            <pc:sldMk cId="3059717684" sldId="272"/>
            <ac:spMk id="36" creationId="{771CD3CC-739E-10AB-FA48-9077981A2B7D}"/>
          </ac:spMkLst>
        </pc:spChg>
        <pc:spChg chg="add mod">
          <ac:chgData name="Nicola Warburton" userId="d8570492-2b07-4627-9797-f7721708d1f1" providerId="ADAL" clId="{B6835677-DDD5-4EE0-861F-30B03BB6EB9A}" dt="2022-08-31T15:46:35.361" v="964"/>
          <ac:spMkLst>
            <pc:docMk/>
            <pc:sldMk cId="3059717684" sldId="272"/>
            <ac:spMk id="37" creationId="{354B96E7-B1CD-5559-250A-1B0AFC5D7DEA}"/>
          </ac:spMkLst>
        </pc:spChg>
        <pc:spChg chg="add del mod">
          <ac:chgData name="Nicola Warburton" userId="d8570492-2b07-4627-9797-f7721708d1f1" providerId="ADAL" clId="{B6835677-DDD5-4EE0-861F-30B03BB6EB9A}" dt="2022-08-31T15:47:05.729" v="985"/>
          <ac:spMkLst>
            <pc:docMk/>
            <pc:sldMk cId="3059717684" sldId="272"/>
            <ac:spMk id="40" creationId="{FB9498FF-84E1-65B7-81C1-E3A251106215}"/>
          </ac:spMkLst>
        </pc:spChg>
        <pc:spChg chg="add mod">
          <ac:chgData name="Nicola Warburton" userId="d8570492-2b07-4627-9797-f7721708d1f1" providerId="ADAL" clId="{B6835677-DDD5-4EE0-861F-30B03BB6EB9A}" dt="2022-08-31T15:46:35.361" v="964"/>
          <ac:spMkLst>
            <pc:docMk/>
            <pc:sldMk cId="3059717684" sldId="272"/>
            <ac:spMk id="41" creationId="{515A4B48-241C-162B-BDDA-6B5A3A0BD3F2}"/>
          </ac:spMkLst>
        </pc:spChg>
        <pc:spChg chg="add del mod">
          <ac:chgData name="Nicola Warburton" userId="d8570492-2b07-4627-9797-f7721708d1f1" providerId="ADAL" clId="{B6835677-DDD5-4EE0-861F-30B03BB6EB9A}" dt="2022-08-31T15:47:05.729" v="981"/>
          <ac:spMkLst>
            <pc:docMk/>
            <pc:sldMk cId="3059717684" sldId="272"/>
            <ac:spMk id="42" creationId="{F8D2223E-D2BC-D809-8916-57C95EBEA93C}"/>
          </ac:spMkLst>
        </pc:spChg>
        <pc:spChg chg="add mod">
          <ac:chgData name="Nicola Warburton" userId="d8570492-2b07-4627-9797-f7721708d1f1" providerId="ADAL" clId="{B6835677-DDD5-4EE0-861F-30B03BB6EB9A}" dt="2022-08-31T15:46:35.361" v="964"/>
          <ac:spMkLst>
            <pc:docMk/>
            <pc:sldMk cId="3059717684" sldId="272"/>
            <ac:spMk id="43" creationId="{75B2EF0F-7A93-F524-9FAA-F51AFF0289FA}"/>
          </ac:spMkLst>
        </pc:spChg>
        <pc:spChg chg="add del mod">
          <ac:chgData name="Nicola Warburton" userId="d8570492-2b07-4627-9797-f7721708d1f1" providerId="ADAL" clId="{B6835677-DDD5-4EE0-861F-30B03BB6EB9A}" dt="2022-08-31T15:47:05.729" v="979"/>
          <ac:spMkLst>
            <pc:docMk/>
            <pc:sldMk cId="3059717684" sldId="272"/>
            <ac:spMk id="44" creationId="{3B5CD83C-A9DD-2BCA-CFE0-9504BB8C7EFF}"/>
          </ac:spMkLst>
        </pc:spChg>
        <pc:spChg chg="add mod">
          <ac:chgData name="Nicola Warburton" userId="d8570492-2b07-4627-9797-f7721708d1f1" providerId="ADAL" clId="{B6835677-DDD5-4EE0-861F-30B03BB6EB9A}" dt="2022-09-01T15:26:58.895" v="4212" actId="1076"/>
          <ac:spMkLst>
            <pc:docMk/>
            <pc:sldMk cId="3059717684" sldId="272"/>
            <ac:spMk id="45" creationId="{63590748-D13C-BD53-7F65-34562C21DDD8}"/>
          </ac:spMkLst>
        </pc:spChg>
        <pc:spChg chg="mod">
          <ac:chgData name="Nicola Warburton" userId="d8570492-2b07-4627-9797-f7721708d1f1" providerId="ADAL" clId="{B6835677-DDD5-4EE0-861F-30B03BB6EB9A}" dt="2022-09-01T15:28:51.450" v="4329" actId="20577"/>
          <ac:spMkLst>
            <pc:docMk/>
            <pc:sldMk cId="3059717684" sldId="272"/>
            <ac:spMk id="46" creationId="{122A2C56-5ADF-74BD-BCAF-3114319D599F}"/>
          </ac:spMkLst>
        </pc:spChg>
        <pc:spChg chg="mod">
          <ac:chgData name="Nicola Warburton" userId="d8570492-2b07-4627-9797-f7721708d1f1" providerId="ADAL" clId="{B6835677-DDD5-4EE0-861F-30B03BB6EB9A}" dt="2022-09-01T15:26:50.105" v="4209" actId="404"/>
          <ac:spMkLst>
            <pc:docMk/>
            <pc:sldMk cId="3059717684" sldId="272"/>
            <ac:spMk id="50" creationId="{1C5D95D8-CF42-E98A-20C0-EE6340673E6E}"/>
          </ac:spMkLst>
        </pc:spChg>
        <pc:spChg chg="mod">
          <ac:chgData name="Nicola Warburton" userId="d8570492-2b07-4627-9797-f7721708d1f1" providerId="ADAL" clId="{B6835677-DDD5-4EE0-861F-30B03BB6EB9A}" dt="2022-09-01T15:24:49.656" v="4089" actId="404"/>
          <ac:spMkLst>
            <pc:docMk/>
            <pc:sldMk cId="3059717684" sldId="272"/>
            <ac:spMk id="55" creationId="{48AB7DCC-FDBE-D24E-81A9-F8E06FD74BAC}"/>
          </ac:spMkLst>
        </pc:spChg>
        <pc:spChg chg="add mod">
          <ac:chgData name="Nicola Warburton" userId="d8570492-2b07-4627-9797-f7721708d1f1" providerId="ADAL" clId="{B6835677-DDD5-4EE0-861F-30B03BB6EB9A}" dt="2022-08-31T16:03:42.125" v="1633" actId="1076"/>
          <ac:spMkLst>
            <pc:docMk/>
            <pc:sldMk cId="3059717684" sldId="272"/>
            <ac:spMk id="59" creationId="{EDEC88C0-B9D7-E74A-4DF3-F18C7ED0CCAB}"/>
          </ac:spMkLst>
        </pc:spChg>
        <pc:spChg chg="mod">
          <ac:chgData name="Nicola Warburton" userId="d8570492-2b07-4627-9797-f7721708d1f1" providerId="ADAL" clId="{B6835677-DDD5-4EE0-861F-30B03BB6EB9A}" dt="2022-08-31T15:29:45.717" v="594" actId="6549"/>
          <ac:spMkLst>
            <pc:docMk/>
            <pc:sldMk cId="3059717684" sldId="272"/>
            <ac:spMk id="63" creationId="{C3C6C153-6605-CDB8-579D-6515D52469BC}"/>
          </ac:spMkLst>
        </pc:spChg>
        <pc:spChg chg="add mod">
          <ac:chgData name="Nicola Warburton" userId="d8570492-2b07-4627-9797-f7721708d1f1" providerId="ADAL" clId="{B6835677-DDD5-4EE0-861F-30B03BB6EB9A}" dt="2022-08-31T16:03:48.046" v="1636" actId="1076"/>
          <ac:spMkLst>
            <pc:docMk/>
            <pc:sldMk cId="3059717684" sldId="272"/>
            <ac:spMk id="65" creationId="{5472705A-E2D7-8573-B8D0-96AB5D7B90E0}"/>
          </ac:spMkLst>
        </pc:spChg>
        <pc:spChg chg="add mod">
          <ac:chgData name="Nicola Warburton" userId="d8570492-2b07-4627-9797-f7721708d1f1" providerId="ADAL" clId="{B6835677-DDD5-4EE0-861F-30B03BB6EB9A}" dt="2022-08-31T16:03:49.657" v="1637" actId="1076"/>
          <ac:spMkLst>
            <pc:docMk/>
            <pc:sldMk cId="3059717684" sldId="272"/>
            <ac:spMk id="67" creationId="{AED6356F-F86B-C9EC-4092-0F5301447310}"/>
          </ac:spMkLst>
        </pc:spChg>
        <pc:spChg chg="add del mod">
          <ac:chgData name="Nicola Warburton" userId="d8570492-2b07-4627-9797-f7721708d1f1" providerId="ADAL" clId="{B6835677-DDD5-4EE0-861F-30B03BB6EB9A}" dt="2022-08-31T15:47:21.031" v="988" actId="207"/>
          <ac:spMkLst>
            <pc:docMk/>
            <pc:sldMk cId="3059717684" sldId="272"/>
            <ac:spMk id="71" creationId="{91EA7FE9-6F1F-C7EB-B9FA-3C4049683E85}"/>
          </ac:spMkLst>
        </pc:spChg>
        <pc:spChg chg="add del mod">
          <ac:chgData name="Nicola Warburton" userId="d8570492-2b07-4627-9797-f7721708d1f1" providerId="ADAL" clId="{B6835677-DDD5-4EE0-861F-30B03BB6EB9A}" dt="2022-08-31T15:47:45.474" v="1013" actId="404"/>
          <ac:spMkLst>
            <pc:docMk/>
            <pc:sldMk cId="3059717684" sldId="272"/>
            <ac:spMk id="72" creationId="{79764376-07AC-4A00-2CE6-BB3E5F118420}"/>
          </ac:spMkLst>
        </pc:spChg>
        <pc:spChg chg="add del mod">
          <ac:chgData name="Nicola Warburton" userId="d8570492-2b07-4627-9797-f7721708d1f1" providerId="ADAL" clId="{B6835677-DDD5-4EE0-861F-30B03BB6EB9A}" dt="2022-08-31T16:03:52.804" v="1638" actId="1076"/>
          <ac:spMkLst>
            <pc:docMk/>
            <pc:sldMk cId="3059717684" sldId="272"/>
            <ac:spMk id="73" creationId="{943521AE-2AF4-CD63-B05E-53EBDF50601D}"/>
          </ac:spMkLst>
        </pc:spChg>
        <pc:spChg chg="add mod">
          <ac:chgData name="Nicola Warburton" userId="d8570492-2b07-4627-9797-f7721708d1f1" providerId="ADAL" clId="{B6835677-DDD5-4EE0-861F-30B03BB6EB9A}" dt="2022-08-31T15:47:57.622" v="1030" actId="20577"/>
          <ac:spMkLst>
            <pc:docMk/>
            <pc:sldMk cId="3059717684" sldId="272"/>
            <ac:spMk id="75" creationId="{7F06F0C8-37C3-BC3D-8EFA-4F219DF84C67}"/>
          </ac:spMkLst>
        </pc:spChg>
        <pc:spChg chg="mod">
          <ac:chgData name="Nicola Warburton" userId="d8570492-2b07-4627-9797-f7721708d1f1" providerId="ADAL" clId="{B6835677-DDD5-4EE0-861F-30B03BB6EB9A}" dt="2022-08-31T15:46:23.935" v="963" actId="207"/>
          <ac:spMkLst>
            <pc:docMk/>
            <pc:sldMk cId="3059717684" sldId="272"/>
            <ac:spMk id="77" creationId="{951E51E9-4889-D346-088C-BF5C6FDEE3F9}"/>
          </ac:spMkLst>
        </pc:spChg>
        <pc:spChg chg="mod">
          <ac:chgData name="Nicola Warburton" userId="d8570492-2b07-4627-9797-f7721708d1f1" providerId="ADAL" clId="{B6835677-DDD5-4EE0-861F-30B03BB6EB9A}" dt="2022-08-31T15:46:23.935" v="963" actId="207"/>
          <ac:spMkLst>
            <pc:docMk/>
            <pc:sldMk cId="3059717684" sldId="272"/>
            <ac:spMk id="79" creationId="{DB551CE1-F966-312F-3C60-16584D0599D3}"/>
          </ac:spMkLst>
        </pc:spChg>
        <pc:spChg chg="mod">
          <ac:chgData name="Nicola Warburton" userId="d8570492-2b07-4627-9797-f7721708d1f1" providerId="ADAL" clId="{B6835677-DDD5-4EE0-861F-30B03BB6EB9A}" dt="2022-08-31T15:46:23.935" v="963" actId="207"/>
          <ac:spMkLst>
            <pc:docMk/>
            <pc:sldMk cId="3059717684" sldId="272"/>
            <ac:spMk id="80" creationId="{A4A47A4C-6422-8C7B-05C4-DEB45A7BA2F9}"/>
          </ac:spMkLst>
        </pc:spChg>
        <pc:spChg chg="add mod">
          <ac:chgData name="Nicola Warburton" userId="d8570492-2b07-4627-9797-f7721708d1f1" providerId="ADAL" clId="{B6835677-DDD5-4EE0-861F-30B03BB6EB9A}" dt="2022-08-31T15:48:08.819" v="1041" actId="20577"/>
          <ac:spMkLst>
            <pc:docMk/>
            <pc:sldMk cId="3059717684" sldId="272"/>
            <ac:spMk id="82" creationId="{D8C40C52-81F2-EDB1-385B-B0A73C81CF30}"/>
          </ac:spMkLst>
        </pc:spChg>
        <pc:spChg chg="add mod">
          <ac:chgData name="Nicola Warburton" userId="d8570492-2b07-4627-9797-f7721708d1f1" providerId="ADAL" clId="{B6835677-DDD5-4EE0-861F-30B03BB6EB9A}" dt="2022-08-31T15:48:51.345" v="1054" actId="20577"/>
          <ac:spMkLst>
            <pc:docMk/>
            <pc:sldMk cId="3059717684" sldId="272"/>
            <ac:spMk id="83" creationId="{32995925-AECF-4731-C4FB-79540C7DCF19}"/>
          </ac:spMkLst>
        </pc:spChg>
        <pc:spChg chg="add mod">
          <ac:chgData name="Nicola Warburton" userId="d8570492-2b07-4627-9797-f7721708d1f1" providerId="ADAL" clId="{B6835677-DDD5-4EE0-861F-30B03BB6EB9A}" dt="2022-08-31T15:48:57.176" v="1060" actId="20577"/>
          <ac:spMkLst>
            <pc:docMk/>
            <pc:sldMk cId="3059717684" sldId="272"/>
            <ac:spMk id="84" creationId="{DBDC47EE-D638-602F-364E-CD54F307B965}"/>
          </ac:spMkLst>
        </pc:spChg>
        <pc:picChg chg="add mod">
          <ac:chgData name="Nicola Warburton" userId="d8570492-2b07-4627-9797-f7721708d1f1" providerId="ADAL" clId="{B6835677-DDD5-4EE0-861F-30B03BB6EB9A}" dt="2022-09-01T15:27:03.722" v="4214" actId="1076"/>
          <ac:picMkLst>
            <pc:docMk/>
            <pc:sldMk cId="3059717684" sldId="272"/>
            <ac:picMk id="13" creationId="{51924B88-EF34-04F8-8754-E6CA73703563}"/>
          </ac:picMkLst>
        </pc:picChg>
        <pc:picChg chg="add mod">
          <ac:chgData name="Nicola Warburton" userId="d8570492-2b07-4627-9797-f7721708d1f1" providerId="ADAL" clId="{B6835677-DDD5-4EE0-861F-30B03BB6EB9A}" dt="2022-09-01T15:24:52.777" v="4090" actId="1076"/>
          <ac:picMkLst>
            <pc:docMk/>
            <pc:sldMk cId="3059717684" sldId="272"/>
            <ac:picMk id="14" creationId="{550B0DD7-6BA0-83A1-2707-31E71FF13E39}"/>
          </ac:picMkLst>
        </pc:picChg>
        <pc:picChg chg="add mod">
          <ac:chgData name="Nicola Warburton" userId="d8570492-2b07-4627-9797-f7721708d1f1" providerId="ADAL" clId="{B6835677-DDD5-4EE0-861F-30B03BB6EB9A}" dt="2022-08-31T16:03:46.472" v="1635" actId="1076"/>
          <ac:picMkLst>
            <pc:docMk/>
            <pc:sldMk cId="3059717684" sldId="272"/>
            <ac:picMk id="17" creationId="{D5556E65-D33A-B1F5-B5EF-37FEBCABB1F1}"/>
          </ac:picMkLst>
        </pc:picChg>
        <pc:picChg chg="add mod">
          <ac:chgData name="Nicola Warburton" userId="d8570492-2b07-4627-9797-f7721708d1f1" providerId="ADAL" clId="{B6835677-DDD5-4EE0-861F-30B03BB6EB9A}" dt="2022-09-01T15:24:54.846" v="4091" actId="1076"/>
          <ac:picMkLst>
            <pc:docMk/>
            <pc:sldMk cId="3059717684" sldId="272"/>
            <ac:picMk id="31" creationId="{9B06CF12-33DE-AB6E-4117-1C6D2D4CEC33}"/>
          </ac:picMkLst>
        </pc:picChg>
        <pc:picChg chg="add mod">
          <ac:chgData name="Nicola Warburton" userId="d8570492-2b07-4627-9797-f7721708d1f1" providerId="ADAL" clId="{B6835677-DDD5-4EE0-861F-30B03BB6EB9A}" dt="2022-09-01T15:27:06.222" v="4215" actId="1076"/>
          <ac:picMkLst>
            <pc:docMk/>
            <pc:sldMk cId="3059717684" sldId="272"/>
            <ac:picMk id="32" creationId="{CB2EA659-B73E-8942-4A93-B59861F7ED0A}"/>
          </ac:picMkLst>
        </pc:picChg>
        <pc:picChg chg="add mod">
          <ac:chgData name="Nicola Warburton" userId="d8570492-2b07-4627-9797-f7721708d1f1" providerId="ADAL" clId="{B6835677-DDD5-4EE0-861F-30B03BB6EB9A}" dt="2022-08-31T15:29:27.616" v="593"/>
          <ac:picMkLst>
            <pc:docMk/>
            <pc:sldMk cId="3059717684" sldId="272"/>
            <ac:picMk id="33" creationId="{A277D730-B738-8BAB-239D-D6E12EAA46F4}"/>
          </ac:picMkLst>
        </pc:picChg>
        <pc:picChg chg="add mod">
          <ac:chgData name="Nicola Warburton" userId="d8570492-2b07-4627-9797-f7721708d1f1" providerId="ADAL" clId="{B6835677-DDD5-4EE0-861F-30B03BB6EB9A}" dt="2022-09-01T15:27:07.314" v="4216" actId="1076"/>
          <ac:picMkLst>
            <pc:docMk/>
            <pc:sldMk cId="3059717684" sldId="272"/>
            <ac:picMk id="34" creationId="{06A36962-B827-54C7-78BC-51560A893B37}"/>
          </ac:picMkLst>
        </pc:picChg>
        <pc:cxnChg chg="add mod">
          <ac:chgData name="Nicola Warburton" userId="d8570492-2b07-4627-9797-f7721708d1f1" providerId="ADAL" clId="{B6835677-DDD5-4EE0-861F-30B03BB6EB9A}" dt="2022-09-01T15:27:00.949" v="4213" actId="14100"/>
          <ac:cxnSpMkLst>
            <pc:docMk/>
            <pc:sldMk cId="3059717684" sldId="272"/>
            <ac:cxnSpMk id="60" creationId="{3ED836F8-2CA1-D9D8-09BC-4DF65738396D}"/>
          </ac:cxnSpMkLst>
        </pc:cxnChg>
        <pc:cxnChg chg="add mod">
          <ac:chgData name="Nicola Warburton" userId="d8570492-2b07-4627-9797-f7721708d1f1" providerId="ADAL" clId="{B6835677-DDD5-4EE0-861F-30B03BB6EB9A}" dt="2022-08-31T15:46:35.361" v="964"/>
          <ac:cxnSpMkLst>
            <pc:docMk/>
            <pc:sldMk cId="3059717684" sldId="272"/>
            <ac:cxnSpMk id="64" creationId="{9DD416A6-35CC-1962-C0AC-B50669A1DCE6}"/>
          </ac:cxnSpMkLst>
        </pc:cxnChg>
        <pc:cxnChg chg="add mod">
          <ac:chgData name="Nicola Warburton" userId="d8570492-2b07-4627-9797-f7721708d1f1" providerId="ADAL" clId="{B6835677-DDD5-4EE0-861F-30B03BB6EB9A}" dt="2022-08-31T15:46:35.361" v="964"/>
          <ac:cxnSpMkLst>
            <pc:docMk/>
            <pc:sldMk cId="3059717684" sldId="272"/>
            <ac:cxnSpMk id="66" creationId="{CC18B5A0-2547-0051-9A4E-B417A23CC0FB}"/>
          </ac:cxnSpMkLst>
        </pc:cxnChg>
        <pc:cxnChg chg="add mod">
          <ac:chgData name="Nicola Warburton" userId="d8570492-2b07-4627-9797-f7721708d1f1" providerId="ADAL" clId="{B6835677-DDD5-4EE0-861F-30B03BB6EB9A}" dt="2022-08-31T15:46:35.361" v="964"/>
          <ac:cxnSpMkLst>
            <pc:docMk/>
            <pc:sldMk cId="3059717684" sldId="272"/>
            <ac:cxnSpMk id="70" creationId="{3A78808A-CB8E-6DFF-8089-5CE32650FF71}"/>
          </ac:cxnSpMkLst>
        </pc:cxnChg>
        <pc:cxnChg chg="add del mod">
          <ac:chgData name="Nicola Warburton" userId="d8570492-2b07-4627-9797-f7721708d1f1" providerId="ADAL" clId="{B6835677-DDD5-4EE0-861F-30B03BB6EB9A}" dt="2022-08-31T15:46:54.674" v="972"/>
          <ac:cxnSpMkLst>
            <pc:docMk/>
            <pc:sldMk cId="3059717684" sldId="272"/>
            <ac:cxnSpMk id="74" creationId="{A167E51F-799E-1BF4-1054-81409C21845F}"/>
          </ac:cxnSpMkLst>
        </pc:cxnChg>
      </pc:sldChg>
      <pc:sldChg chg="addSp delSp modSp mod modShow">
        <pc:chgData name="Nicola Warburton" userId="d8570492-2b07-4627-9797-f7721708d1f1" providerId="ADAL" clId="{B6835677-DDD5-4EE0-861F-30B03BB6EB9A}" dt="2022-09-01T15:22:00.598" v="3943" actId="20577"/>
        <pc:sldMkLst>
          <pc:docMk/>
          <pc:sldMk cId="2431467240" sldId="273"/>
        </pc:sldMkLst>
        <pc:spChg chg="add del mod">
          <ac:chgData name="Nicola Warburton" userId="d8570492-2b07-4627-9797-f7721708d1f1" providerId="ADAL" clId="{B6835677-DDD5-4EE0-861F-30B03BB6EB9A}" dt="2022-08-31T15:04:08.478" v="25" actId="478"/>
          <ac:spMkLst>
            <pc:docMk/>
            <pc:sldMk cId="2431467240" sldId="273"/>
            <ac:spMk id="13" creationId="{21CAA2C4-B436-114F-7762-31C5FD831ED3}"/>
          </ac:spMkLst>
        </pc:spChg>
        <pc:spChg chg="add del mod">
          <ac:chgData name="Nicola Warburton" userId="d8570492-2b07-4627-9797-f7721708d1f1" providerId="ADAL" clId="{B6835677-DDD5-4EE0-861F-30B03BB6EB9A}" dt="2022-08-31T15:04:10.272" v="26" actId="478"/>
          <ac:spMkLst>
            <pc:docMk/>
            <pc:sldMk cId="2431467240" sldId="273"/>
            <ac:spMk id="14" creationId="{1A659EE4-8157-750D-4537-B71271B9484B}"/>
          </ac:spMkLst>
        </pc:spChg>
        <pc:spChg chg="add del">
          <ac:chgData name="Nicola Warburton" userId="d8570492-2b07-4627-9797-f7721708d1f1" providerId="ADAL" clId="{B6835677-DDD5-4EE0-861F-30B03BB6EB9A}" dt="2022-08-31T15:04:16.153" v="31" actId="478"/>
          <ac:spMkLst>
            <pc:docMk/>
            <pc:sldMk cId="2431467240" sldId="273"/>
            <ac:spMk id="16" creationId="{68BDB67D-9857-0AC4-E39F-B3461B6BE767}"/>
          </ac:spMkLst>
        </pc:spChg>
        <pc:spChg chg="add del mod">
          <ac:chgData name="Nicola Warburton" userId="d8570492-2b07-4627-9797-f7721708d1f1" providerId="ADAL" clId="{B6835677-DDD5-4EE0-861F-30B03BB6EB9A}" dt="2022-08-31T15:04:11.348" v="28" actId="478"/>
          <ac:spMkLst>
            <pc:docMk/>
            <pc:sldMk cId="2431467240" sldId="273"/>
            <ac:spMk id="17" creationId="{1ABA05BE-89EB-B1C9-27DD-B5002BF76BD7}"/>
          </ac:spMkLst>
        </pc:spChg>
        <pc:spChg chg="mod">
          <ac:chgData name="Nicola Warburton" userId="d8570492-2b07-4627-9797-f7721708d1f1" providerId="ADAL" clId="{B6835677-DDD5-4EE0-861F-30B03BB6EB9A}" dt="2022-08-31T15:07:54.291" v="94" actId="1076"/>
          <ac:spMkLst>
            <pc:docMk/>
            <pc:sldMk cId="2431467240" sldId="273"/>
            <ac:spMk id="22" creationId="{27066A31-261C-1B4A-46E9-2891A42D63B3}"/>
          </ac:spMkLst>
        </pc:spChg>
        <pc:spChg chg="add del mod">
          <ac:chgData name="Nicola Warburton" userId="d8570492-2b07-4627-9797-f7721708d1f1" providerId="ADAL" clId="{B6835677-DDD5-4EE0-861F-30B03BB6EB9A}" dt="2022-08-31T15:04:10.887" v="27" actId="478"/>
          <ac:spMkLst>
            <pc:docMk/>
            <pc:sldMk cId="2431467240" sldId="273"/>
            <ac:spMk id="31" creationId="{86FF7B69-CDCA-92DC-F98E-36BFCC588EAD}"/>
          </ac:spMkLst>
        </pc:spChg>
        <pc:spChg chg="add del mod">
          <ac:chgData name="Nicola Warburton" userId="d8570492-2b07-4627-9797-f7721708d1f1" providerId="ADAL" clId="{B6835677-DDD5-4EE0-861F-30B03BB6EB9A}" dt="2022-08-31T15:04:14.056" v="29" actId="478"/>
          <ac:spMkLst>
            <pc:docMk/>
            <pc:sldMk cId="2431467240" sldId="273"/>
            <ac:spMk id="32" creationId="{0B17D9A7-B87A-14F6-E0DF-29D0F677D7D1}"/>
          </ac:spMkLst>
        </pc:spChg>
        <pc:spChg chg="add del mod">
          <ac:chgData name="Nicola Warburton" userId="d8570492-2b07-4627-9797-f7721708d1f1" providerId="ADAL" clId="{B6835677-DDD5-4EE0-861F-30B03BB6EB9A}" dt="2022-08-31T15:04:18.245" v="32" actId="478"/>
          <ac:spMkLst>
            <pc:docMk/>
            <pc:sldMk cId="2431467240" sldId="273"/>
            <ac:spMk id="33" creationId="{97FA2F40-C0A0-E660-1921-C7628090194B}"/>
          </ac:spMkLst>
        </pc:spChg>
        <pc:spChg chg="add mod ord">
          <ac:chgData name="Nicola Warburton" userId="d8570492-2b07-4627-9797-f7721708d1f1" providerId="ADAL" clId="{B6835677-DDD5-4EE0-861F-30B03BB6EB9A}" dt="2022-08-31T15:45:37.507" v="930" actId="404"/>
          <ac:spMkLst>
            <pc:docMk/>
            <pc:sldMk cId="2431467240" sldId="273"/>
            <ac:spMk id="34" creationId="{2C018112-431B-E013-7C6D-8498EFD4BA8B}"/>
          </ac:spMkLst>
        </pc:spChg>
        <pc:spChg chg="add mod">
          <ac:chgData name="Nicola Warburton" userId="d8570492-2b07-4627-9797-f7721708d1f1" providerId="ADAL" clId="{B6835677-DDD5-4EE0-861F-30B03BB6EB9A}" dt="2022-08-31T15:08:40.665" v="105" actId="1076"/>
          <ac:spMkLst>
            <pc:docMk/>
            <pc:sldMk cId="2431467240" sldId="273"/>
            <ac:spMk id="35" creationId="{427B350D-1FE1-671D-5E67-023655CF9481}"/>
          </ac:spMkLst>
        </pc:spChg>
        <pc:spChg chg="add mod">
          <ac:chgData name="Nicola Warburton" userId="d8570492-2b07-4627-9797-f7721708d1f1" providerId="ADAL" clId="{B6835677-DDD5-4EE0-861F-30B03BB6EB9A}" dt="2022-08-31T15:46:11.695" v="962" actId="14100"/>
          <ac:spMkLst>
            <pc:docMk/>
            <pc:sldMk cId="2431467240" sldId="273"/>
            <ac:spMk id="36" creationId="{7E8DAA9E-8DDD-474D-5E8A-D26B6FD141DC}"/>
          </ac:spMkLst>
        </pc:spChg>
        <pc:spChg chg="add mod">
          <ac:chgData name="Nicola Warburton" userId="d8570492-2b07-4627-9797-f7721708d1f1" providerId="ADAL" clId="{B6835677-DDD5-4EE0-861F-30B03BB6EB9A}" dt="2022-08-31T15:08:53.572" v="108" actId="1076"/>
          <ac:spMkLst>
            <pc:docMk/>
            <pc:sldMk cId="2431467240" sldId="273"/>
            <ac:spMk id="37" creationId="{68F73AE9-E54A-5A3F-FA33-EAE62B2FB6E8}"/>
          </ac:spMkLst>
        </pc:spChg>
        <pc:spChg chg="add mod">
          <ac:chgData name="Nicola Warburton" userId="d8570492-2b07-4627-9797-f7721708d1f1" providerId="ADAL" clId="{B6835677-DDD5-4EE0-861F-30B03BB6EB9A}" dt="2022-08-31T15:46:07.212" v="961" actId="14100"/>
          <ac:spMkLst>
            <pc:docMk/>
            <pc:sldMk cId="2431467240" sldId="273"/>
            <ac:spMk id="40" creationId="{9B3D1303-F125-9917-F4F9-4A10D22D8F84}"/>
          </ac:spMkLst>
        </pc:spChg>
        <pc:spChg chg="add mod">
          <ac:chgData name="Nicola Warburton" userId="d8570492-2b07-4627-9797-f7721708d1f1" providerId="ADAL" clId="{B6835677-DDD5-4EE0-861F-30B03BB6EB9A}" dt="2022-08-31T15:08:01.838" v="96" actId="1076"/>
          <ac:spMkLst>
            <pc:docMk/>
            <pc:sldMk cId="2431467240" sldId="273"/>
            <ac:spMk id="41" creationId="{10F343D4-751C-B563-CA20-6FE7C7AB85CD}"/>
          </ac:spMkLst>
        </pc:spChg>
        <pc:spChg chg="add mod">
          <ac:chgData name="Nicola Warburton" userId="d8570492-2b07-4627-9797-f7721708d1f1" providerId="ADAL" clId="{B6835677-DDD5-4EE0-861F-30B03BB6EB9A}" dt="2022-08-31T15:45:53.842" v="934"/>
          <ac:spMkLst>
            <pc:docMk/>
            <pc:sldMk cId="2431467240" sldId="273"/>
            <ac:spMk id="42" creationId="{827AF23D-FCE9-962C-B83F-6B83E7B81AAD}"/>
          </ac:spMkLst>
        </pc:spChg>
        <pc:spChg chg="add mod ord">
          <ac:chgData name="Nicola Warburton" userId="d8570492-2b07-4627-9797-f7721708d1f1" providerId="ADAL" clId="{B6835677-DDD5-4EE0-861F-30B03BB6EB9A}" dt="2022-08-31T15:07:35.243" v="82" actId="1076"/>
          <ac:spMkLst>
            <pc:docMk/>
            <pc:sldMk cId="2431467240" sldId="273"/>
            <ac:spMk id="43" creationId="{7F8ECD79-6EC3-676B-4601-0FB84558775C}"/>
          </ac:spMkLst>
        </pc:spChg>
        <pc:spChg chg="mod">
          <ac:chgData name="Nicola Warburton" userId="d8570492-2b07-4627-9797-f7721708d1f1" providerId="ADAL" clId="{B6835677-DDD5-4EE0-861F-30B03BB6EB9A}" dt="2022-08-31T15:30:04.403" v="596" actId="6549"/>
          <ac:spMkLst>
            <pc:docMk/>
            <pc:sldMk cId="2431467240" sldId="273"/>
            <ac:spMk id="45" creationId="{3003A3B4-663C-38C8-48E3-99422CA6D378}"/>
          </ac:spMkLst>
        </pc:spChg>
        <pc:spChg chg="mod">
          <ac:chgData name="Nicola Warburton" userId="d8570492-2b07-4627-9797-f7721708d1f1" providerId="ADAL" clId="{B6835677-DDD5-4EE0-861F-30B03BB6EB9A}" dt="2022-08-31T16:04:35.035" v="1643" actId="207"/>
          <ac:spMkLst>
            <pc:docMk/>
            <pc:sldMk cId="2431467240" sldId="273"/>
            <ac:spMk id="55" creationId="{8826E300-0924-36DE-E6D2-8030C38E51C3}"/>
          </ac:spMkLst>
        </pc:spChg>
        <pc:spChg chg="mod ord">
          <ac:chgData name="Nicola Warburton" userId="d8570492-2b07-4627-9797-f7721708d1f1" providerId="ADAL" clId="{B6835677-DDD5-4EE0-861F-30B03BB6EB9A}" dt="2022-08-31T15:09:52.925" v="166" actId="1037"/>
          <ac:spMkLst>
            <pc:docMk/>
            <pc:sldMk cId="2431467240" sldId="273"/>
            <ac:spMk id="56" creationId="{29EE76B1-9055-EF53-8C0E-E6C247651EC9}"/>
          </ac:spMkLst>
        </pc:spChg>
        <pc:spChg chg="mod">
          <ac:chgData name="Nicola Warburton" userId="d8570492-2b07-4627-9797-f7721708d1f1" providerId="ADAL" clId="{B6835677-DDD5-4EE0-861F-30B03BB6EB9A}" dt="2022-08-31T16:04:32.472" v="1642" actId="207"/>
          <ac:spMkLst>
            <pc:docMk/>
            <pc:sldMk cId="2431467240" sldId="273"/>
            <ac:spMk id="59" creationId="{F925CCDA-9DFA-AA9B-3126-20B6F63B760C}"/>
          </ac:spMkLst>
        </pc:spChg>
        <pc:spChg chg="del">
          <ac:chgData name="Nicola Warburton" userId="d8570492-2b07-4627-9797-f7721708d1f1" providerId="ADAL" clId="{B6835677-DDD5-4EE0-861F-30B03BB6EB9A}" dt="2022-08-31T15:09:37.368" v="155" actId="478"/>
          <ac:spMkLst>
            <pc:docMk/>
            <pc:sldMk cId="2431467240" sldId="273"/>
            <ac:spMk id="60" creationId="{D2847A1E-59D7-EA0B-5857-33DFB135D3BE}"/>
          </ac:spMkLst>
        </pc:spChg>
        <pc:spChg chg="mod">
          <ac:chgData name="Nicola Warburton" userId="d8570492-2b07-4627-9797-f7721708d1f1" providerId="ADAL" clId="{B6835677-DDD5-4EE0-861F-30B03BB6EB9A}" dt="2022-08-31T15:09:59.775" v="167" actId="207"/>
          <ac:spMkLst>
            <pc:docMk/>
            <pc:sldMk cId="2431467240" sldId="273"/>
            <ac:spMk id="63" creationId="{EFE8F4F1-3AB3-A08A-7085-341437EFF986}"/>
          </ac:spMkLst>
        </pc:spChg>
        <pc:spChg chg="del mod">
          <ac:chgData name="Nicola Warburton" userId="d8570492-2b07-4627-9797-f7721708d1f1" providerId="ADAL" clId="{B6835677-DDD5-4EE0-861F-30B03BB6EB9A}" dt="2022-08-31T15:09:40.206" v="157" actId="478"/>
          <ac:spMkLst>
            <pc:docMk/>
            <pc:sldMk cId="2431467240" sldId="273"/>
            <ac:spMk id="64" creationId="{236A572C-AA6D-08A3-A0FC-8CE2DD970200}"/>
          </ac:spMkLst>
        </pc:spChg>
        <pc:spChg chg="mod">
          <ac:chgData name="Nicola Warburton" userId="d8570492-2b07-4627-9797-f7721708d1f1" providerId="ADAL" clId="{B6835677-DDD5-4EE0-861F-30B03BB6EB9A}" dt="2022-09-01T15:22:00.598" v="3943" actId="20577"/>
          <ac:spMkLst>
            <pc:docMk/>
            <pc:sldMk cId="2431467240" sldId="273"/>
            <ac:spMk id="65" creationId="{B98FC1D6-AAE4-11F8-37D1-11D07E07D666}"/>
          </ac:spMkLst>
        </pc:spChg>
        <pc:spChg chg="mod">
          <ac:chgData name="Nicola Warburton" userId="d8570492-2b07-4627-9797-f7721708d1f1" providerId="ADAL" clId="{B6835677-DDD5-4EE0-861F-30B03BB6EB9A}" dt="2022-09-01T15:20:13.310" v="3847" actId="404"/>
          <ac:spMkLst>
            <pc:docMk/>
            <pc:sldMk cId="2431467240" sldId="273"/>
            <ac:spMk id="67" creationId="{A2364257-D3AC-B6F7-5AFA-5A4CCA566F40}"/>
          </ac:spMkLst>
        </pc:spChg>
        <pc:spChg chg="mod">
          <ac:chgData name="Nicola Warburton" userId="d8570492-2b07-4627-9797-f7721708d1f1" providerId="ADAL" clId="{B6835677-DDD5-4EE0-861F-30B03BB6EB9A}" dt="2022-08-31T16:14:55.105" v="1751" actId="1076"/>
          <ac:spMkLst>
            <pc:docMk/>
            <pc:sldMk cId="2431467240" sldId="273"/>
            <ac:spMk id="71" creationId="{25804F10-8704-560C-F1F4-E69012DCCBB7}"/>
          </ac:spMkLst>
        </pc:spChg>
        <pc:spChg chg="add mod">
          <ac:chgData name="Nicola Warburton" userId="d8570492-2b07-4627-9797-f7721708d1f1" providerId="ADAL" clId="{B6835677-DDD5-4EE0-861F-30B03BB6EB9A}" dt="2022-08-31T16:14:49.392" v="1748" actId="1076"/>
          <ac:spMkLst>
            <pc:docMk/>
            <pc:sldMk cId="2431467240" sldId="273"/>
            <ac:spMk id="73" creationId="{4E514F69-8112-D2A8-FBA2-E0E54C89F687}"/>
          </ac:spMkLst>
        </pc:spChg>
        <pc:spChg chg="add mod">
          <ac:chgData name="Nicola Warburton" userId="d8570492-2b07-4627-9797-f7721708d1f1" providerId="ADAL" clId="{B6835677-DDD5-4EE0-861F-30B03BB6EB9A}" dt="2022-08-31T16:15:07.849" v="1754" actId="1076"/>
          <ac:spMkLst>
            <pc:docMk/>
            <pc:sldMk cId="2431467240" sldId="273"/>
            <ac:spMk id="74" creationId="{4EB708B8-D051-D7C1-7451-D5448B00BC9C}"/>
          </ac:spMkLst>
        </pc:spChg>
        <pc:spChg chg="mod">
          <ac:chgData name="Nicola Warburton" userId="d8570492-2b07-4627-9797-f7721708d1f1" providerId="ADAL" clId="{B6835677-DDD5-4EE0-861F-30B03BB6EB9A}" dt="2022-08-31T15:07:26.520" v="78" actId="1035"/>
          <ac:spMkLst>
            <pc:docMk/>
            <pc:sldMk cId="2431467240" sldId="273"/>
            <ac:spMk id="76" creationId="{F2B048DD-0506-9484-BF37-2587BE4FD2A6}"/>
          </ac:spMkLst>
        </pc:spChg>
        <pc:spChg chg="mod">
          <ac:chgData name="Nicola Warburton" userId="d8570492-2b07-4627-9797-f7721708d1f1" providerId="ADAL" clId="{B6835677-DDD5-4EE0-861F-30B03BB6EB9A}" dt="2022-08-31T15:08:23.008" v="101" actId="1076"/>
          <ac:spMkLst>
            <pc:docMk/>
            <pc:sldMk cId="2431467240" sldId="273"/>
            <ac:spMk id="77" creationId="{951E51E9-4889-D346-088C-BF5C6FDEE3F9}"/>
          </ac:spMkLst>
        </pc:spChg>
        <pc:spChg chg="mod">
          <ac:chgData name="Nicola Warburton" userId="d8570492-2b07-4627-9797-f7721708d1f1" providerId="ADAL" clId="{B6835677-DDD5-4EE0-861F-30B03BB6EB9A}" dt="2022-08-31T15:08:23.008" v="101" actId="1076"/>
          <ac:spMkLst>
            <pc:docMk/>
            <pc:sldMk cId="2431467240" sldId="273"/>
            <ac:spMk id="78" creationId="{187A1881-7227-4CCE-2133-4AE4895A2C8F}"/>
          </ac:spMkLst>
        </pc:spChg>
        <pc:spChg chg="mod">
          <ac:chgData name="Nicola Warburton" userId="d8570492-2b07-4627-9797-f7721708d1f1" providerId="ADAL" clId="{B6835677-DDD5-4EE0-861F-30B03BB6EB9A}" dt="2022-08-31T15:07:21.915" v="74" actId="1076"/>
          <ac:spMkLst>
            <pc:docMk/>
            <pc:sldMk cId="2431467240" sldId="273"/>
            <ac:spMk id="79" creationId="{DB551CE1-F966-312F-3C60-16584D0599D3}"/>
          </ac:spMkLst>
        </pc:spChg>
        <pc:spChg chg="add mod">
          <ac:chgData name="Nicola Warburton" userId="d8570492-2b07-4627-9797-f7721708d1f1" providerId="ADAL" clId="{B6835677-DDD5-4EE0-861F-30B03BB6EB9A}" dt="2022-08-31T16:14:45.153" v="1746" actId="1076"/>
          <ac:spMkLst>
            <pc:docMk/>
            <pc:sldMk cId="2431467240" sldId="273"/>
            <ac:spMk id="89" creationId="{9286A08B-F031-2E19-00A9-B550AC223E11}"/>
          </ac:spMkLst>
        </pc:spChg>
        <pc:spChg chg="add mod">
          <ac:chgData name="Nicola Warburton" userId="d8570492-2b07-4627-9797-f7721708d1f1" providerId="ADAL" clId="{B6835677-DDD5-4EE0-861F-30B03BB6EB9A}" dt="2022-08-31T16:15:29.615" v="1758" actId="1076"/>
          <ac:spMkLst>
            <pc:docMk/>
            <pc:sldMk cId="2431467240" sldId="273"/>
            <ac:spMk id="91" creationId="{0349AA1F-F817-C604-DAAB-0CC5CEC8C523}"/>
          </ac:spMkLst>
        </pc:spChg>
        <pc:picChg chg="add mod">
          <ac:chgData name="Nicola Warburton" userId="d8570492-2b07-4627-9797-f7721708d1f1" providerId="ADAL" clId="{B6835677-DDD5-4EE0-861F-30B03BB6EB9A}" dt="2022-08-31T15:29:07.461" v="591" actId="1076"/>
          <ac:picMkLst>
            <pc:docMk/>
            <pc:sldMk cId="2431467240" sldId="273"/>
            <ac:picMk id="13" creationId="{F4373ECC-ECBE-1659-72BB-3AA511A0AFA5}"/>
          </ac:picMkLst>
        </pc:picChg>
        <pc:picChg chg="add mod">
          <ac:chgData name="Nicola Warburton" userId="d8570492-2b07-4627-9797-f7721708d1f1" providerId="ADAL" clId="{B6835677-DDD5-4EE0-861F-30B03BB6EB9A}" dt="2022-08-31T15:29:05.012" v="590" actId="1076"/>
          <ac:picMkLst>
            <pc:docMk/>
            <pc:sldMk cId="2431467240" sldId="273"/>
            <ac:picMk id="14" creationId="{C0B3D2C9-58AF-2E24-6464-F8A52C21B2DA}"/>
          </ac:picMkLst>
        </pc:picChg>
        <pc:picChg chg="add mod">
          <ac:chgData name="Nicola Warburton" userId="d8570492-2b07-4627-9797-f7721708d1f1" providerId="ADAL" clId="{B6835677-DDD5-4EE0-861F-30B03BB6EB9A}" dt="2022-08-31T16:15:21.260" v="1757" actId="1076"/>
          <ac:picMkLst>
            <pc:docMk/>
            <pc:sldMk cId="2431467240" sldId="273"/>
            <ac:picMk id="17" creationId="{E1850E56-19C8-8C52-D41C-4E30683D1F8B}"/>
          </ac:picMkLst>
        </pc:picChg>
        <pc:picChg chg="add mod">
          <ac:chgData name="Nicola Warburton" userId="d8570492-2b07-4627-9797-f7721708d1f1" providerId="ADAL" clId="{B6835677-DDD5-4EE0-861F-30B03BB6EB9A}" dt="2022-08-31T16:15:01.809" v="1753" actId="1076"/>
          <ac:picMkLst>
            <pc:docMk/>
            <pc:sldMk cId="2431467240" sldId="273"/>
            <ac:picMk id="31" creationId="{A9EC0376-FAB9-6E72-614C-52416FE02134}"/>
          </ac:picMkLst>
        </pc:picChg>
        <pc:picChg chg="add mod">
          <ac:chgData name="Nicola Warburton" userId="d8570492-2b07-4627-9797-f7721708d1f1" providerId="ADAL" clId="{B6835677-DDD5-4EE0-861F-30B03BB6EB9A}" dt="2022-08-31T16:14:57.164" v="1752" actId="1076"/>
          <ac:picMkLst>
            <pc:docMk/>
            <pc:sldMk cId="2431467240" sldId="273"/>
            <ac:picMk id="32" creationId="{CD7B00A2-AA08-F15D-EE21-EF9828427BBC}"/>
          </ac:picMkLst>
        </pc:picChg>
        <pc:picChg chg="add del mod">
          <ac:chgData name="Nicola Warburton" userId="d8570492-2b07-4627-9797-f7721708d1f1" providerId="ADAL" clId="{B6835677-DDD5-4EE0-861F-30B03BB6EB9A}" dt="2022-08-31T15:33:05.807" v="616" actId="21"/>
          <ac:picMkLst>
            <pc:docMk/>
            <pc:sldMk cId="2431467240" sldId="273"/>
            <ac:picMk id="33" creationId="{7903711C-C093-EDBE-18FC-3F0865D4BE5E}"/>
          </ac:picMkLst>
        </pc:picChg>
        <pc:picChg chg="add del mod">
          <ac:chgData name="Nicola Warburton" userId="d8570492-2b07-4627-9797-f7721708d1f1" providerId="ADAL" clId="{B6835677-DDD5-4EE0-861F-30B03BB6EB9A}" dt="2022-08-31T15:33:05.807" v="616" actId="21"/>
          <ac:picMkLst>
            <pc:docMk/>
            <pc:sldMk cId="2431467240" sldId="273"/>
            <ac:picMk id="44" creationId="{01C097CE-6609-157F-E100-D0472B250728}"/>
          </ac:picMkLst>
        </pc:picChg>
        <pc:picChg chg="add del mod">
          <ac:chgData name="Nicola Warburton" userId="d8570492-2b07-4627-9797-f7721708d1f1" providerId="ADAL" clId="{B6835677-DDD5-4EE0-861F-30B03BB6EB9A}" dt="2022-08-31T15:33:05.807" v="616" actId="21"/>
          <ac:picMkLst>
            <pc:docMk/>
            <pc:sldMk cId="2431467240" sldId="273"/>
            <ac:picMk id="60" creationId="{06B4E6FF-A8A4-0B96-3201-F218C3BD3534}"/>
          </ac:picMkLst>
        </pc:picChg>
        <pc:picChg chg="add del mod">
          <ac:chgData name="Nicola Warburton" userId="d8570492-2b07-4627-9797-f7721708d1f1" providerId="ADAL" clId="{B6835677-DDD5-4EE0-861F-30B03BB6EB9A}" dt="2022-08-31T15:33:05.807" v="616" actId="21"/>
          <ac:picMkLst>
            <pc:docMk/>
            <pc:sldMk cId="2431467240" sldId="273"/>
            <ac:picMk id="64" creationId="{A33FA894-470C-A797-F8D1-C8B4EE46F1CC}"/>
          </ac:picMkLst>
        </pc:picChg>
        <pc:picChg chg="add del mod">
          <ac:chgData name="Nicola Warburton" userId="d8570492-2b07-4627-9797-f7721708d1f1" providerId="ADAL" clId="{B6835677-DDD5-4EE0-861F-30B03BB6EB9A}" dt="2022-08-31T15:33:05.807" v="616" actId="21"/>
          <ac:picMkLst>
            <pc:docMk/>
            <pc:sldMk cId="2431467240" sldId="273"/>
            <ac:picMk id="82" creationId="{58053CF3-4373-9FF5-19C2-E07311463873}"/>
          </ac:picMkLst>
        </pc:picChg>
        <pc:picChg chg="add del mod">
          <ac:chgData name="Nicola Warburton" userId="d8570492-2b07-4627-9797-f7721708d1f1" providerId="ADAL" clId="{B6835677-DDD5-4EE0-861F-30B03BB6EB9A}" dt="2022-08-31T15:33:05.807" v="616" actId="21"/>
          <ac:picMkLst>
            <pc:docMk/>
            <pc:sldMk cId="2431467240" sldId="273"/>
            <ac:picMk id="83" creationId="{1888ED9D-8D8B-FB08-E71D-F79120D6B7AE}"/>
          </ac:picMkLst>
        </pc:picChg>
        <pc:picChg chg="add del mod">
          <ac:chgData name="Nicola Warburton" userId="d8570492-2b07-4627-9797-f7721708d1f1" providerId="ADAL" clId="{B6835677-DDD5-4EE0-861F-30B03BB6EB9A}" dt="2022-08-31T15:33:05.807" v="616" actId="21"/>
          <ac:picMkLst>
            <pc:docMk/>
            <pc:sldMk cId="2431467240" sldId="273"/>
            <ac:picMk id="84" creationId="{DF9446C9-7E66-7264-C16D-920192D23FAF}"/>
          </ac:picMkLst>
        </pc:picChg>
        <pc:cxnChg chg="mod">
          <ac:chgData name="Nicola Warburton" userId="d8570492-2b07-4627-9797-f7721708d1f1" providerId="ADAL" clId="{B6835677-DDD5-4EE0-861F-30B03BB6EB9A}" dt="2022-08-31T15:08:34.734" v="104" actId="14100"/>
          <ac:cxnSpMkLst>
            <pc:docMk/>
            <pc:sldMk cId="2431467240" sldId="273"/>
            <ac:cxnSpMk id="66" creationId="{3BBA0361-EBEC-BD7E-A950-CE798636013E}"/>
          </ac:cxnSpMkLst>
        </pc:cxnChg>
        <pc:cxnChg chg="mod">
          <ac:chgData name="Nicola Warburton" userId="d8570492-2b07-4627-9797-f7721708d1f1" providerId="ADAL" clId="{B6835677-DDD5-4EE0-861F-30B03BB6EB9A}" dt="2022-08-31T15:07:29.841" v="80" actId="14100"/>
          <ac:cxnSpMkLst>
            <pc:docMk/>
            <pc:sldMk cId="2431467240" sldId="273"/>
            <ac:cxnSpMk id="70" creationId="{8430A1E2-6D2B-63DC-F9DD-708575806887}"/>
          </ac:cxnSpMkLst>
        </pc:cxnChg>
        <pc:cxnChg chg="add mod">
          <ac:chgData name="Nicola Warburton" userId="d8570492-2b07-4627-9797-f7721708d1f1" providerId="ADAL" clId="{B6835677-DDD5-4EE0-861F-30B03BB6EB9A}" dt="2022-08-31T15:07:45.169" v="90" actId="14100"/>
          <ac:cxnSpMkLst>
            <pc:docMk/>
            <pc:sldMk cId="2431467240" sldId="273"/>
            <ac:cxnSpMk id="75" creationId="{6445FA58-6C65-F2A5-7BAF-AEDFF7335860}"/>
          </ac:cxnSpMkLst>
        </pc:cxnChg>
        <pc:cxnChg chg="add mod">
          <ac:chgData name="Nicola Warburton" userId="d8570492-2b07-4627-9797-f7721708d1f1" providerId="ADAL" clId="{B6835677-DDD5-4EE0-861F-30B03BB6EB9A}" dt="2022-08-31T16:15:12.749" v="1756" actId="14100"/>
          <ac:cxnSpMkLst>
            <pc:docMk/>
            <pc:sldMk cId="2431467240" sldId="273"/>
            <ac:cxnSpMk id="85" creationId="{0E032C70-4510-BC99-6169-3E58E4C0AA2F}"/>
          </ac:cxnSpMkLst>
        </pc:cxnChg>
        <pc:cxnChg chg="add mod">
          <ac:chgData name="Nicola Warburton" userId="d8570492-2b07-4627-9797-f7721708d1f1" providerId="ADAL" clId="{B6835677-DDD5-4EE0-861F-30B03BB6EB9A}" dt="2022-08-31T15:08:47.186" v="107" actId="571"/>
          <ac:cxnSpMkLst>
            <pc:docMk/>
            <pc:sldMk cId="2431467240" sldId="273"/>
            <ac:cxnSpMk id="90" creationId="{A4B758AA-C0EA-1CBA-E5C5-03D6F048AAC0}"/>
          </ac:cxnSpMkLst>
        </pc:cxnChg>
        <pc:cxnChg chg="add mod">
          <ac:chgData name="Nicola Warburton" userId="d8570492-2b07-4627-9797-f7721708d1f1" providerId="ADAL" clId="{B6835677-DDD5-4EE0-861F-30B03BB6EB9A}" dt="2022-08-31T15:09:00.545" v="110" actId="571"/>
          <ac:cxnSpMkLst>
            <pc:docMk/>
            <pc:sldMk cId="2431467240" sldId="273"/>
            <ac:cxnSpMk id="92" creationId="{3F5F9F27-2138-9080-8435-2E7AD9E6F43A}"/>
          </ac:cxnSpMkLst>
        </pc:cxnChg>
      </pc:sldChg>
      <pc:sldChg chg="modSp add del mod ord">
        <pc:chgData name="Nicola Warburton" userId="d8570492-2b07-4627-9797-f7721708d1f1" providerId="ADAL" clId="{B6835677-DDD5-4EE0-861F-30B03BB6EB9A}" dt="2022-08-31T15:17:49.177" v="376" actId="47"/>
        <pc:sldMkLst>
          <pc:docMk/>
          <pc:sldMk cId="353446543" sldId="274"/>
        </pc:sldMkLst>
        <pc:spChg chg="mod">
          <ac:chgData name="Nicola Warburton" userId="d8570492-2b07-4627-9797-f7721708d1f1" providerId="ADAL" clId="{B6835677-DDD5-4EE0-861F-30B03BB6EB9A}" dt="2022-08-31T15:12:11.727" v="252" actId="20577"/>
          <ac:spMkLst>
            <pc:docMk/>
            <pc:sldMk cId="353446543" sldId="274"/>
            <ac:spMk id="9" creationId="{5206606D-A05E-183D-3AEA-13123E018EBB}"/>
          </ac:spMkLst>
        </pc:spChg>
        <pc:spChg chg="mod">
          <ac:chgData name="Nicola Warburton" userId="d8570492-2b07-4627-9797-f7721708d1f1" providerId="ADAL" clId="{B6835677-DDD5-4EE0-861F-30B03BB6EB9A}" dt="2022-08-31T15:12:33.224" v="260" actId="6549"/>
          <ac:spMkLst>
            <pc:docMk/>
            <pc:sldMk cId="353446543" sldId="274"/>
            <ac:spMk id="70" creationId="{7280F4CD-76AF-5C16-928E-8B05EC499F94}"/>
          </ac:spMkLst>
        </pc:spChg>
        <pc:spChg chg="mod">
          <ac:chgData name="Nicola Warburton" userId="d8570492-2b07-4627-9797-f7721708d1f1" providerId="ADAL" clId="{B6835677-DDD5-4EE0-861F-30B03BB6EB9A}" dt="2022-08-31T15:12:38.722" v="264" actId="6549"/>
          <ac:spMkLst>
            <pc:docMk/>
            <pc:sldMk cId="353446543" sldId="274"/>
            <ac:spMk id="74" creationId="{663C1BFA-0DCC-0406-CE2B-F1278F701FF5}"/>
          </ac:spMkLst>
        </pc:spChg>
        <pc:spChg chg="mod">
          <ac:chgData name="Nicola Warburton" userId="d8570492-2b07-4627-9797-f7721708d1f1" providerId="ADAL" clId="{B6835677-DDD5-4EE0-861F-30B03BB6EB9A}" dt="2022-08-31T15:12:37.096" v="263" actId="6549"/>
          <ac:spMkLst>
            <pc:docMk/>
            <pc:sldMk cId="353446543" sldId="274"/>
            <ac:spMk id="85" creationId="{B6AD2994-B8E3-A9F3-CB16-697FA64CE180}"/>
          </ac:spMkLst>
        </pc:spChg>
        <pc:spChg chg="mod">
          <ac:chgData name="Nicola Warburton" userId="d8570492-2b07-4627-9797-f7721708d1f1" providerId="ADAL" clId="{B6835677-DDD5-4EE0-861F-30B03BB6EB9A}" dt="2022-08-31T15:12:32.266" v="259" actId="6549"/>
          <ac:spMkLst>
            <pc:docMk/>
            <pc:sldMk cId="353446543" sldId="274"/>
            <ac:spMk id="87" creationId="{F04BA110-8812-CA17-B094-1CB96CDC11CE}"/>
          </ac:spMkLst>
        </pc:spChg>
        <pc:spChg chg="mod">
          <ac:chgData name="Nicola Warburton" userId="d8570492-2b07-4627-9797-f7721708d1f1" providerId="ADAL" clId="{B6835677-DDD5-4EE0-861F-30B03BB6EB9A}" dt="2022-08-31T15:12:35.885" v="262" actId="6549"/>
          <ac:spMkLst>
            <pc:docMk/>
            <pc:sldMk cId="353446543" sldId="274"/>
            <ac:spMk id="89" creationId="{47B476F8-15D3-F97E-015B-68E762A76D49}"/>
          </ac:spMkLst>
        </pc:spChg>
        <pc:spChg chg="mod">
          <ac:chgData name="Nicola Warburton" userId="d8570492-2b07-4627-9797-f7721708d1f1" providerId="ADAL" clId="{B6835677-DDD5-4EE0-861F-30B03BB6EB9A}" dt="2022-08-31T15:12:34.763" v="261" actId="6549"/>
          <ac:spMkLst>
            <pc:docMk/>
            <pc:sldMk cId="353446543" sldId="274"/>
            <ac:spMk id="91" creationId="{59E02074-6B1C-A05E-AAB9-89861234B9C6}"/>
          </ac:spMkLst>
        </pc:spChg>
        <pc:spChg chg="mod">
          <ac:chgData name="Nicola Warburton" userId="d8570492-2b07-4627-9797-f7721708d1f1" providerId="ADAL" clId="{B6835677-DDD5-4EE0-861F-30B03BB6EB9A}" dt="2022-08-31T15:12:30.994" v="258" actId="6549"/>
          <ac:spMkLst>
            <pc:docMk/>
            <pc:sldMk cId="353446543" sldId="274"/>
            <ac:spMk id="97" creationId="{29BD450C-5DCE-A9DF-F412-CAEA66FA5D30}"/>
          </ac:spMkLst>
        </pc:spChg>
        <pc:spChg chg="mod">
          <ac:chgData name="Nicola Warburton" userId="d8570492-2b07-4627-9797-f7721708d1f1" providerId="ADAL" clId="{B6835677-DDD5-4EE0-861F-30B03BB6EB9A}" dt="2022-08-31T15:12:29.921" v="257" actId="6549"/>
          <ac:spMkLst>
            <pc:docMk/>
            <pc:sldMk cId="353446543" sldId="274"/>
            <ac:spMk id="99" creationId="{C6120534-0F40-5166-0A07-F2A0C871D228}"/>
          </ac:spMkLst>
        </pc:spChg>
        <pc:spChg chg="mod">
          <ac:chgData name="Nicola Warburton" userId="d8570492-2b07-4627-9797-f7721708d1f1" providerId="ADAL" clId="{B6835677-DDD5-4EE0-861F-30B03BB6EB9A}" dt="2022-08-31T15:12:14.460" v="253" actId="6549"/>
          <ac:spMkLst>
            <pc:docMk/>
            <pc:sldMk cId="353446543" sldId="274"/>
            <ac:spMk id="105" creationId="{E990C854-41A4-3330-FC9E-602FDFA026E2}"/>
          </ac:spMkLst>
        </pc:spChg>
      </pc:sldChg>
      <pc:sldChg chg="del mod modShow">
        <pc:chgData name="Nicola Warburton" userId="d8570492-2b07-4627-9797-f7721708d1f1" providerId="ADAL" clId="{B6835677-DDD5-4EE0-861F-30B03BB6EB9A}" dt="2022-08-31T15:02:30.418" v="8" actId="47"/>
        <pc:sldMkLst>
          <pc:docMk/>
          <pc:sldMk cId="608453840" sldId="274"/>
        </pc:sldMkLst>
      </pc:sldChg>
      <pc:sldChg chg="add del">
        <pc:chgData name="Nicola Warburton" userId="d8570492-2b07-4627-9797-f7721708d1f1" providerId="ADAL" clId="{B6835677-DDD5-4EE0-861F-30B03BB6EB9A}" dt="2022-08-31T15:16:59.779" v="359" actId="47"/>
        <pc:sldMkLst>
          <pc:docMk/>
          <pc:sldMk cId="1240180982" sldId="275"/>
        </pc:sldMkLst>
      </pc:sldChg>
      <pc:sldChg chg="addSp delSp modSp add mod ord">
        <pc:chgData name="Nicola Warburton" userId="d8570492-2b07-4627-9797-f7721708d1f1" providerId="ADAL" clId="{B6835677-DDD5-4EE0-861F-30B03BB6EB9A}" dt="2022-09-01T15:52:34.675" v="5988" actId="14100"/>
        <pc:sldMkLst>
          <pc:docMk/>
          <pc:sldMk cId="1079266081" sldId="276"/>
        </pc:sldMkLst>
        <pc:spChg chg="add mod">
          <ac:chgData name="Nicola Warburton" userId="d8570492-2b07-4627-9797-f7721708d1f1" providerId="ADAL" clId="{B6835677-DDD5-4EE0-861F-30B03BB6EB9A}" dt="2022-08-31T16:05:07.793" v="1651"/>
          <ac:spMkLst>
            <pc:docMk/>
            <pc:sldMk cId="1079266081" sldId="276"/>
            <ac:spMk id="13" creationId="{FB2A2593-AA53-8E76-45ED-1236C7448FE6}"/>
          </ac:spMkLst>
        </pc:spChg>
        <pc:spChg chg="mod">
          <ac:chgData name="Nicola Warburton" userId="d8570492-2b07-4627-9797-f7721708d1f1" providerId="ADAL" clId="{B6835677-DDD5-4EE0-861F-30B03BB6EB9A}" dt="2022-08-31T15:15:14.663" v="333" actId="1076"/>
          <ac:spMkLst>
            <pc:docMk/>
            <pc:sldMk cId="1079266081" sldId="276"/>
            <ac:spMk id="41" creationId="{E92E700D-D9C6-B34F-B275-729C7E2C5256}"/>
          </ac:spMkLst>
        </pc:spChg>
        <pc:spChg chg="mod">
          <ac:chgData name="Nicola Warburton" userId="d8570492-2b07-4627-9797-f7721708d1f1" providerId="ADAL" clId="{B6835677-DDD5-4EE0-861F-30B03BB6EB9A}" dt="2022-08-31T15:15:14.663" v="333" actId="1076"/>
          <ac:spMkLst>
            <pc:docMk/>
            <pc:sldMk cId="1079266081" sldId="276"/>
            <ac:spMk id="42" creationId="{39681AA1-0240-DD78-8D43-70335F9ADA65}"/>
          </ac:spMkLst>
        </pc:spChg>
        <pc:spChg chg="mod">
          <ac:chgData name="Nicola Warburton" userId="d8570492-2b07-4627-9797-f7721708d1f1" providerId="ADAL" clId="{B6835677-DDD5-4EE0-861F-30B03BB6EB9A}" dt="2022-08-31T15:15:14.663" v="333" actId="1076"/>
          <ac:spMkLst>
            <pc:docMk/>
            <pc:sldMk cId="1079266081" sldId="276"/>
            <ac:spMk id="55" creationId="{830C2ED3-3E2D-45F9-08CB-F0D180C06731}"/>
          </ac:spMkLst>
        </pc:spChg>
        <pc:spChg chg="mod">
          <ac:chgData name="Nicola Warburton" userId="d8570492-2b07-4627-9797-f7721708d1f1" providerId="ADAL" clId="{B6835677-DDD5-4EE0-861F-30B03BB6EB9A}" dt="2022-08-31T15:15:14.663" v="333" actId="1076"/>
          <ac:spMkLst>
            <pc:docMk/>
            <pc:sldMk cId="1079266081" sldId="276"/>
            <ac:spMk id="56" creationId="{43B441D3-798A-643C-2D87-733788B3CC9E}"/>
          </ac:spMkLst>
        </pc:spChg>
        <pc:spChg chg="mod">
          <ac:chgData name="Nicola Warburton" userId="d8570492-2b07-4627-9797-f7721708d1f1" providerId="ADAL" clId="{B6835677-DDD5-4EE0-861F-30B03BB6EB9A}" dt="2022-09-01T15:18:09.124" v="3582" actId="404"/>
          <ac:spMkLst>
            <pc:docMk/>
            <pc:sldMk cId="1079266081" sldId="276"/>
            <ac:spMk id="64" creationId="{0C3ADE29-4B37-9BFB-F4B7-14F40A1B1846}"/>
          </ac:spMkLst>
        </pc:spChg>
        <pc:spChg chg="mod">
          <ac:chgData name="Nicola Warburton" userId="d8570492-2b07-4627-9797-f7721708d1f1" providerId="ADAL" clId="{B6835677-DDD5-4EE0-861F-30B03BB6EB9A}" dt="2022-08-31T15:16:35.292" v="357" actId="1076"/>
          <ac:spMkLst>
            <pc:docMk/>
            <pc:sldMk cId="1079266081" sldId="276"/>
            <ac:spMk id="67" creationId="{50A48C9E-C877-F807-9ED1-1CE76DDCA328}"/>
          </ac:spMkLst>
        </pc:spChg>
        <pc:spChg chg="mod">
          <ac:chgData name="Nicola Warburton" userId="d8570492-2b07-4627-9797-f7721708d1f1" providerId="ADAL" clId="{B6835677-DDD5-4EE0-861F-30B03BB6EB9A}" dt="2022-08-31T15:16:35.292" v="357" actId="1076"/>
          <ac:spMkLst>
            <pc:docMk/>
            <pc:sldMk cId="1079266081" sldId="276"/>
            <ac:spMk id="70" creationId="{7280F4CD-76AF-5C16-928E-8B05EC499F94}"/>
          </ac:spMkLst>
        </pc:spChg>
        <pc:spChg chg="mod">
          <ac:chgData name="Nicola Warburton" userId="d8570492-2b07-4627-9797-f7721708d1f1" providerId="ADAL" clId="{B6835677-DDD5-4EE0-861F-30B03BB6EB9A}" dt="2022-09-01T15:15:39.114" v="3349" actId="6549"/>
          <ac:spMkLst>
            <pc:docMk/>
            <pc:sldMk cId="1079266081" sldId="276"/>
            <ac:spMk id="80" creationId="{28D3023B-006C-D79A-CC87-E2090CA68636}"/>
          </ac:spMkLst>
        </pc:spChg>
        <pc:spChg chg="mod">
          <ac:chgData name="Nicola Warburton" userId="d8570492-2b07-4627-9797-f7721708d1f1" providerId="ADAL" clId="{B6835677-DDD5-4EE0-861F-30B03BB6EB9A}" dt="2022-09-01T15:13:35.583" v="3053" actId="404"/>
          <ac:spMkLst>
            <pc:docMk/>
            <pc:sldMk cId="1079266081" sldId="276"/>
            <ac:spMk id="82" creationId="{3D1B1DD9-4028-AEC7-4EFC-3E3B789A01A5}"/>
          </ac:spMkLst>
        </pc:spChg>
        <pc:spChg chg="mod">
          <ac:chgData name="Nicola Warburton" userId="d8570492-2b07-4627-9797-f7721708d1f1" providerId="ADAL" clId="{B6835677-DDD5-4EE0-861F-30B03BB6EB9A}" dt="2022-08-31T15:15:24.029" v="336" actId="1076"/>
          <ac:spMkLst>
            <pc:docMk/>
            <pc:sldMk cId="1079266081" sldId="276"/>
            <ac:spMk id="84" creationId="{070D13D6-3830-8D4F-5C45-AE60A9DC3634}"/>
          </ac:spMkLst>
        </pc:spChg>
        <pc:spChg chg="mod">
          <ac:chgData name="Nicola Warburton" userId="d8570492-2b07-4627-9797-f7721708d1f1" providerId="ADAL" clId="{B6835677-DDD5-4EE0-861F-30B03BB6EB9A}" dt="2022-08-31T15:15:24.029" v="336" actId="1076"/>
          <ac:spMkLst>
            <pc:docMk/>
            <pc:sldMk cId="1079266081" sldId="276"/>
            <ac:spMk id="85" creationId="{B6AD2994-B8E3-A9F3-CB16-697FA64CE180}"/>
          </ac:spMkLst>
        </pc:spChg>
        <pc:spChg chg="mod">
          <ac:chgData name="Nicola Warburton" userId="d8570492-2b07-4627-9797-f7721708d1f1" providerId="ADAL" clId="{B6835677-DDD5-4EE0-861F-30B03BB6EB9A}" dt="2022-08-31T15:15:35.455" v="340" actId="1076"/>
          <ac:spMkLst>
            <pc:docMk/>
            <pc:sldMk cId="1079266081" sldId="276"/>
            <ac:spMk id="88" creationId="{88FFB39F-67DE-3678-CAA4-BB599F2769F6}"/>
          </ac:spMkLst>
        </pc:spChg>
        <pc:spChg chg="mod">
          <ac:chgData name="Nicola Warburton" userId="d8570492-2b07-4627-9797-f7721708d1f1" providerId="ADAL" clId="{B6835677-DDD5-4EE0-861F-30B03BB6EB9A}" dt="2022-08-31T15:15:35.455" v="340" actId="1076"/>
          <ac:spMkLst>
            <pc:docMk/>
            <pc:sldMk cId="1079266081" sldId="276"/>
            <ac:spMk id="89" creationId="{47B476F8-15D3-F97E-015B-68E762A76D49}"/>
          </ac:spMkLst>
        </pc:spChg>
        <pc:spChg chg="mod">
          <ac:chgData name="Nicola Warburton" userId="d8570492-2b07-4627-9797-f7721708d1f1" providerId="ADAL" clId="{B6835677-DDD5-4EE0-861F-30B03BB6EB9A}" dt="2022-08-31T15:16:24.575" v="353" actId="1076"/>
          <ac:spMkLst>
            <pc:docMk/>
            <pc:sldMk cId="1079266081" sldId="276"/>
            <ac:spMk id="90" creationId="{D25A9AE0-4269-9135-59B6-5E07683DA496}"/>
          </ac:spMkLst>
        </pc:spChg>
        <pc:spChg chg="mod">
          <ac:chgData name="Nicola Warburton" userId="d8570492-2b07-4627-9797-f7721708d1f1" providerId="ADAL" clId="{B6835677-DDD5-4EE0-861F-30B03BB6EB9A}" dt="2022-08-31T15:16:24.575" v="353" actId="1076"/>
          <ac:spMkLst>
            <pc:docMk/>
            <pc:sldMk cId="1079266081" sldId="276"/>
            <ac:spMk id="91" creationId="{59E02074-6B1C-A05E-AAB9-89861234B9C6}"/>
          </ac:spMkLst>
        </pc:spChg>
        <pc:spChg chg="mod">
          <ac:chgData name="Nicola Warburton" userId="d8570492-2b07-4627-9797-f7721708d1f1" providerId="ADAL" clId="{B6835677-DDD5-4EE0-861F-30B03BB6EB9A}" dt="2022-09-01T15:10:49.071" v="2877" actId="20577"/>
          <ac:spMkLst>
            <pc:docMk/>
            <pc:sldMk cId="1079266081" sldId="276"/>
            <ac:spMk id="92" creationId="{C033A4D4-6117-6B72-6FF0-A47E47CA0303}"/>
          </ac:spMkLst>
        </pc:spChg>
        <pc:spChg chg="del">
          <ac:chgData name="Nicola Warburton" userId="d8570492-2b07-4627-9797-f7721708d1f1" providerId="ADAL" clId="{B6835677-DDD5-4EE0-861F-30B03BB6EB9A}" dt="2022-08-31T16:05:07.059" v="1650" actId="478"/>
          <ac:spMkLst>
            <pc:docMk/>
            <pc:sldMk cId="1079266081" sldId="276"/>
            <ac:spMk id="100" creationId="{CBB48FDD-1C00-B9F4-C242-69D8E75532D4}"/>
          </ac:spMkLst>
        </pc:spChg>
        <pc:spChg chg="mod">
          <ac:chgData name="Nicola Warburton" userId="d8570492-2b07-4627-9797-f7721708d1f1" providerId="ADAL" clId="{B6835677-DDD5-4EE0-861F-30B03BB6EB9A}" dt="2022-09-01T15:07:38.280" v="2754" actId="20577"/>
          <ac:spMkLst>
            <pc:docMk/>
            <pc:sldMk cId="1079266081" sldId="276"/>
            <ac:spMk id="101" creationId="{7529BA55-BBCD-2448-953C-12535DB47727}"/>
          </ac:spMkLst>
        </pc:spChg>
        <pc:spChg chg="mod">
          <ac:chgData name="Nicola Warburton" userId="d8570492-2b07-4627-9797-f7721708d1f1" providerId="ADAL" clId="{B6835677-DDD5-4EE0-861F-30B03BB6EB9A}" dt="2022-09-01T15:05:28.063" v="2490" actId="20577"/>
          <ac:spMkLst>
            <pc:docMk/>
            <pc:sldMk cId="1079266081" sldId="276"/>
            <ac:spMk id="106" creationId="{12CE2408-600C-2D3F-7575-A12117702B62}"/>
          </ac:spMkLst>
        </pc:spChg>
        <pc:spChg chg="mod">
          <ac:chgData name="Nicola Warburton" userId="d8570492-2b07-4627-9797-f7721708d1f1" providerId="ADAL" clId="{B6835677-DDD5-4EE0-861F-30B03BB6EB9A}" dt="2022-09-01T14:56:11.547" v="2042" actId="20577"/>
          <ac:spMkLst>
            <pc:docMk/>
            <pc:sldMk cId="1079266081" sldId="276"/>
            <ac:spMk id="108" creationId="{7430BF21-143A-23E1-D88F-23C8FDE8C84E}"/>
          </ac:spMkLst>
        </pc:spChg>
        <pc:spChg chg="mod">
          <ac:chgData name="Nicola Warburton" userId="d8570492-2b07-4627-9797-f7721708d1f1" providerId="ADAL" clId="{B6835677-DDD5-4EE0-861F-30B03BB6EB9A}" dt="2022-09-01T15:05:10.909" v="2470" actId="20577"/>
          <ac:spMkLst>
            <pc:docMk/>
            <pc:sldMk cId="1079266081" sldId="276"/>
            <ac:spMk id="110" creationId="{D022E421-FA95-97FB-9F07-A75E0FA8CA04}"/>
          </ac:spMkLst>
        </pc:spChg>
        <pc:grpChg chg="add mod">
          <ac:chgData name="Nicola Warburton" userId="d8570492-2b07-4627-9797-f7721708d1f1" providerId="ADAL" clId="{B6835677-DDD5-4EE0-861F-30B03BB6EB9A}" dt="2022-09-01T14:58:05.152" v="2046" actId="1076"/>
          <ac:grpSpMkLst>
            <pc:docMk/>
            <pc:sldMk cId="1079266081" sldId="276"/>
            <ac:grpSpMk id="35" creationId="{5A107E6E-395B-A691-EFA7-B9ADC97A132F}"/>
          </ac:grpSpMkLst>
        </pc:grpChg>
        <pc:picChg chg="add mod">
          <ac:chgData name="Nicola Warburton" userId="d8570492-2b07-4627-9797-f7721708d1f1" providerId="ADAL" clId="{B6835677-DDD5-4EE0-861F-30B03BB6EB9A}" dt="2022-09-01T15:18:10.638" v="3583" actId="1076"/>
          <ac:picMkLst>
            <pc:docMk/>
            <pc:sldMk cId="1079266081" sldId="276"/>
            <ac:picMk id="14" creationId="{055E656C-550C-ACD7-CB3A-9AB5EC581CA5}"/>
          </ac:picMkLst>
        </pc:picChg>
        <pc:picChg chg="add mod">
          <ac:chgData name="Nicola Warburton" userId="d8570492-2b07-4627-9797-f7721708d1f1" providerId="ADAL" clId="{B6835677-DDD5-4EE0-861F-30B03BB6EB9A}" dt="2022-09-01T14:58:17.943" v="2051" actId="1076"/>
          <ac:picMkLst>
            <pc:docMk/>
            <pc:sldMk cId="1079266081" sldId="276"/>
            <ac:picMk id="17" creationId="{B807FAD2-6E47-E66F-829C-8C92E3CDE032}"/>
          </ac:picMkLst>
        </pc:picChg>
        <pc:picChg chg="add mod">
          <ac:chgData name="Nicola Warburton" userId="d8570492-2b07-4627-9797-f7721708d1f1" providerId="ADAL" clId="{B6835677-DDD5-4EE0-861F-30B03BB6EB9A}" dt="2022-09-01T14:57:50.431" v="2045"/>
          <ac:picMkLst>
            <pc:docMk/>
            <pc:sldMk cId="1079266081" sldId="276"/>
            <ac:picMk id="31" creationId="{60C49C32-04F7-A9B3-8A8C-6BF69B8108E0}"/>
          </ac:picMkLst>
        </pc:picChg>
        <pc:picChg chg="add mod">
          <ac:chgData name="Nicola Warburton" userId="d8570492-2b07-4627-9797-f7721708d1f1" providerId="ADAL" clId="{B6835677-DDD5-4EE0-861F-30B03BB6EB9A}" dt="2022-09-01T14:57:50.431" v="2045"/>
          <ac:picMkLst>
            <pc:docMk/>
            <pc:sldMk cId="1079266081" sldId="276"/>
            <ac:picMk id="32" creationId="{FC3198FF-F992-179B-673F-09A29A850987}"/>
          </ac:picMkLst>
        </pc:picChg>
        <pc:picChg chg="add mod">
          <ac:chgData name="Nicola Warburton" userId="d8570492-2b07-4627-9797-f7721708d1f1" providerId="ADAL" clId="{B6835677-DDD5-4EE0-861F-30B03BB6EB9A}" dt="2022-09-01T14:58:25.763" v="2053" actId="1076"/>
          <ac:picMkLst>
            <pc:docMk/>
            <pc:sldMk cId="1079266081" sldId="276"/>
            <ac:picMk id="33" creationId="{897798B2-6EF1-013D-23F8-F19A18201078}"/>
          </ac:picMkLst>
        </pc:picChg>
        <pc:picChg chg="add mod">
          <ac:chgData name="Nicola Warburton" userId="d8570492-2b07-4627-9797-f7721708d1f1" providerId="ADAL" clId="{B6835677-DDD5-4EE0-861F-30B03BB6EB9A}" dt="2022-09-01T14:58:11.947" v="2049" actId="1076"/>
          <ac:picMkLst>
            <pc:docMk/>
            <pc:sldMk cId="1079266081" sldId="276"/>
            <ac:picMk id="34" creationId="{928CE81C-2C6B-6995-91D2-D4B0F8943B42}"/>
          </ac:picMkLst>
        </pc:picChg>
        <pc:picChg chg="mod">
          <ac:chgData name="Nicola Warburton" userId="d8570492-2b07-4627-9797-f7721708d1f1" providerId="ADAL" clId="{B6835677-DDD5-4EE0-861F-30B03BB6EB9A}" dt="2022-09-01T14:58:05.152" v="2046" actId="1076"/>
          <ac:picMkLst>
            <pc:docMk/>
            <pc:sldMk cId="1079266081" sldId="276"/>
            <ac:picMk id="36" creationId="{4CE9D11F-71D9-FFEE-9CE1-D5E1D1A41B86}"/>
          </ac:picMkLst>
        </pc:picChg>
        <pc:picChg chg="mod">
          <ac:chgData name="Nicola Warburton" userId="d8570492-2b07-4627-9797-f7721708d1f1" providerId="ADAL" clId="{B6835677-DDD5-4EE0-861F-30B03BB6EB9A}" dt="2022-09-01T14:58:05.152" v="2046" actId="1076"/>
          <ac:picMkLst>
            <pc:docMk/>
            <pc:sldMk cId="1079266081" sldId="276"/>
            <ac:picMk id="37" creationId="{BB35C0AB-650B-56E9-9AFF-C483962F9AC2}"/>
          </ac:picMkLst>
        </pc:picChg>
        <pc:picChg chg="mod">
          <ac:chgData name="Nicola Warburton" userId="d8570492-2b07-4627-9797-f7721708d1f1" providerId="ADAL" clId="{B6835677-DDD5-4EE0-861F-30B03BB6EB9A}" dt="2022-09-01T14:58:05.152" v="2046" actId="1076"/>
          <ac:picMkLst>
            <pc:docMk/>
            <pc:sldMk cId="1079266081" sldId="276"/>
            <ac:picMk id="40" creationId="{250C70CE-E415-B5BE-3BF6-399A5EFDE121}"/>
          </ac:picMkLst>
        </pc:picChg>
        <pc:picChg chg="mod">
          <ac:chgData name="Nicola Warburton" userId="d8570492-2b07-4627-9797-f7721708d1f1" providerId="ADAL" clId="{B6835677-DDD5-4EE0-861F-30B03BB6EB9A}" dt="2022-09-01T14:58:05.152" v="2046" actId="1076"/>
          <ac:picMkLst>
            <pc:docMk/>
            <pc:sldMk cId="1079266081" sldId="276"/>
            <ac:picMk id="43" creationId="{24B1B058-2E3D-7404-216B-497015F3B497}"/>
          </ac:picMkLst>
        </pc:picChg>
        <pc:picChg chg="add mod">
          <ac:chgData name="Nicola Warburton" userId="d8570492-2b07-4627-9797-f7721708d1f1" providerId="ADAL" clId="{B6835677-DDD5-4EE0-861F-30B03BB6EB9A}" dt="2022-09-01T15:06:48.912" v="2697" actId="1076"/>
          <ac:picMkLst>
            <pc:docMk/>
            <pc:sldMk cId="1079266081" sldId="276"/>
            <ac:picMk id="44" creationId="{6E12212A-0796-1D31-B945-787CC408FBE8}"/>
          </ac:picMkLst>
        </pc:picChg>
        <pc:picChg chg="add mod">
          <ac:chgData name="Nicola Warburton" userId="d8570492-2b07-4627-9797-f7721708d1f1" providerId="ADAL" clId="{B6835677-DDD5-4EE0-861F-30B03BB6EB9A}" dt="2022-09-01T14:58:28.446" v="2054" actId="1076"/>
          <ac:picMkLst>
            <pc:docMk/>
            <pc:sldMk cId="1079266081" sldId="276"/>
            <ac:picMk id="45" creationId="{2BA1271B-37D7-D48A-1B62-5D51D0D3B416}"/>
          </ac:picMkLst>
        </pc:picChg>
        <pc:picChg chg="add mod">
          <ac:chgData name="Nicola Warburton" userId="d8570492-2b07-4627-9797-f7721708d1f1" providerId="ADAL" clId="{B6835677-DDD5-4EE0-861F-30B03BB6EB9A}" dt="2022-09-01T14:57:50.431" v="2045"/>
          <ac:picMkLst>
            <pc:docMk/>
            <pc:sldMk cId="1079266081" sldId="276"/>
            <ac:picMk id="46" creationId="{58B31C02-089F-DE2F-5B91-B2E9CC605046}"/>
          </ac:picMkLst>
        </pc:picChg>
        <pc:picChg chg="add mod">
          <ac:chgData name="Nicola Warburton" userId="d8570492-2b07-4627-9797-f7721708d1f1" providerId="ADAL" clId="{B6835677-DDD5-4EE0-861F-30B03BB6EB9A}" dt="2022-09-01T15:11:21.690" v="2883"/>
          <ac:picMkLst>
            <pc:docMk/>
            <pc:sldMk cId="1079266081" sldId="276"/>
            <ac:picMk id="47" creationId="{E27A3D85-61B8-B51A-678A-DC9B5F755D88}"/>
          </ac:picMkLst>
        </pc:picChg>
        <pc:picChg chg="add mod">
          <ac:chgData name="Nicola Warburton" userId="d8570492-2b07-4627-9797-f7721708d1f1" providerId="ADAL" clId="{B6835677-DDD5-4EE0-861F-30B03BB6EB9A}" dt="2022-09-01T14:57:50.431" v="2045"/>
          <ac:picMkLst>
            <pc:docMk/>
            <pc:sldMk cId="1079266081" sldId="276"/>
            <ac:picMk id="63" creationId="{04CC6BD1-EE5E-1FD4-62DD-C877AB17F8C3}"/>
          </ac:picMkLst>
        </pc:picChg>
        <pc:picChg chg="add mod">
          <ac:chgData name="Nicola Warburton" userId="d8570492-2b07-4627-9797-f7721708d1f1" providerId="ADAL" clId="{B6835677-DDD5-4EE0-861F-30B03BB6EB9A}" dt="2022-09-01T14:58:10.368" v="2048" actId="1076"/>
          <ac:picMkLst>
            <pc:docMk/>
            <pc:sldMk cId="1079266081" sldId="276"/>
            <ac:picMk id="65" creationId="{AB0D8880-EB97-8CB4-28F6-05B44834B1A8}"/>
          </ac:picMkLst>
        </pc:picChg>
        <pc:picChg chg="add mod">
          <ac:chgData name="Nicola Warburton" userId="d8570492-2b07-4627-9797-f7721708d1f1" providerId="ADAL" clId="{B6835677-DDD5-4EE0-861F-30B03BB6EB9A}" dt="2022-09-01T14:57:50.431" v="2045"/>
          <ac:picMkLst>
            <pc:docMk/>
            <pc:sldMk cId="1079266081" sldId="276"/>
            <ac:picMk id="66" creationId="{8A8DFAF3-975A-82DC-43F8-F0CCDFC1DA27}"/>
          </ac:picMkLst>
        </pc:picChg>
        <pc:picChg chg="add mod">
          <ac:chgData name="Nicola Warburton" userId="d8570492-2b07-4627-9797-f7721708d1f1" providerId="ADAL" clId="{B6835677-DDD5-4EE0-861F-30B03BB6EB9A}" dt="2022-09-01T14:58:14.826" v="2050" actId="1076"/>
          <ac:picMkLst>
            <pc:docMk/>
            <pc:sldMk cId="1079266081" sldId="276"/>
            <ac:picMk id="68" creationId="{B2B29EA5-38C0-3EA2-BB94-2CA834D32AC8}"/>
          </ac:picMkLst>
        </pc:picChg>
        <pc:picChg chg="add mod">
          <ac:chgData name="Nicola Warburton" userId="d8570492-2b07-4627-9797-f7721708d1f1" providerId="ADAL" clId="{B6835677-DDD5-4EE0-861F-30B03BB6EB9A}" dt="2022-09-01T14:57:50.431" v="2045"/>
          <ac:picMkLst>
            <pc:docMk/>
            <pc:sldMk cId="1079266081" sldId="276"/>
            <ac:picMk id="71" creationId="{ABD8D258-8506-E9CA-98C8-70621086E3B5}"/>
          </ac:picMkLst>
        </pc:picChg>
        <pc:picChg chg="add mod">
          <ac:chgData name="Nicola Warburton" userId="d8570492-2b07-4627-9797-f7721708d1f1" providerId="ADAL" clId="{B6835677-DDD5-4EE0-861F-30B03BB6EB9A}" dt="2022-09-01T14:57:50.431" v="2045"/>
          <ac:picMkLst>
            <pc:docMk/>
            <pc:sldMk cId="1079266081" sldId="276"/>
            <ac:picMk id="72" creationId="{B4EC5556-8FAB-C5B1-176E-3ECDB95D519E}"/>
          </ac:picMkLst>
        </pc:picChg>
        <pc:cxnChg chg="mod">
          <ac:chgData name="Nicola Warburton" userId="d8570492-2b07-4627-9797-f7721708d1f1" providerId="ADAL" clId="{B6835677-DDD5-4EE0-861F-30B03BB6EB9A}" dt="2022-09-01T15:52:34.675" v="5988" actId="14100"/>
          <ac:cxnSpMkLst>
            <pc:docMk/>
            <pc:sldMk cId="1079266081" sldId="276"/>
            <ac:cxnSpMk id="83" creationId="{5EDD15D3-A5D3-1434-EB8A-ECBE81507F9E}"/>
          </ac:cxnSpMkLst>
        </pc:cxnChg>
        <pc:cxnChg chg="mod">
          <ac:chgData name="Nicola Warburton" userId="d8570492-2b07-4627-9797-f7721708d1f1" providerId="ADAL" clId="{B6835677-DDD5-4EE0-861F-30B03BB6EB9A}" dt="2022-08-31T15:16:37.325" v="358" actId="14100"/>
          <ac:cxnSpMkLst>
            <pc:docMk/>
            <pc:sldMk cId="1079266081" sldId="276"/>
            <ac:cxnSpMk id="93" creationId="{31AC318A-FF0C-E3C7-C7B6-0EF941EA8278}"/>
          </ac:cxnSpMkLst>
        </pc:cxnChg>
        <pc:cxnChg chg="mod">
          <ac:chgData name="Nicola Warburton" userId="d8570492-2b07-4627-9797-f7721708d1f1" providerId="ADAL" clId="{B6835677-DDD5-4EE0-861F-30B03BB6EB9A}" dt="2022-09-01T15:52:16.620" v="5985" actId="14100"/>
          <ac:cxnSpMkLst>
            <pc:docMk/>
            <pc:sldMk cId="1079266081" sldId="276"/>
            <ac:cxnSpMk id="102" creationId="{ABA2DE9C-2E12-50F8-5B90-E029BB6C4978}"/>
          </ac:cxnSpMkLst>
        </pc:cxnChg>
        <pc:cxnChg chg="mod">
          <ac:chgData name="Nicola Warburton" userId="d8570492-2b07-4627-9797-f7721708d1f1" providerId="ADAL" clId="{B6835677-DDD5-4EE0-861F-30B03BB6EB9A}" dt="2022-09-01T15:15:45.785" v="3350" actId="14100"/>
          <ac:cxnSpMkLst>
            <pc:docMk/>
            <pc:sldMk cId="1079266081" sldId="276"/>
            <ac:cxnSpMk id="104" creationId="{D5F57F47-0388-3E43-C320-94CF8FF0E02F}"/>
          </ac:cxnSpMkLst>
        </pc:cxnChg>
        <pc:cxnChg chg="mod">
          <ac:chgData name="Nicola Warburton" userId="d8570492-2b07-4627-9797-f7721708d1f1" providerId="ADAL" clId="{B6835677-DDD5-4EE0-861F-30B03BB6EB9A}" dt="2022-09-01T15:52:23.532" v="5986" actId="14100"/>
          <ac:cxnSpMkLst>
            <pc:docMk/>
            <pc:sldMk cId="1079266081" sldId="276"/>
            <ac:cxnSpMk id="107" creationId="{18399188-290C-5715-27E6-60BC620E433E}"/>
          </ac:cxnSpMkLst>
        </pc:cxnChg>
        <pc:cxnChg chg="mod">
          <ac:chgData name="Nicola Warburton" userId="d8570492-2b07-4627-9797-f7721708d1f1" providerId="ADAL" clId="{B6835677-DDD5-4EE0-861F-30B03BB6EB9A}" dt="2022-09-01T15:52:27.193" v="5987" actId="14100"/>
          <ac:cxnSpMkLst>
            <pc:docMk/>
            <pc:sldMk cId="1079266081" sldId="276"/>
            <ac:cxnSpMk id="109" creationId="{86FD4B96-7565-559D-C08B-2E84E685E84F}"/>
          </ac:cxnSpMkLst>
        </pc:cxnChg>
      </pc:sldChg>
      <pc:sldChg chg="modSp add del mod">
        <pc:chgData name="Nicola Warburton" userId="d8570492-2b07-4627-9797-f7721708d1f1" providerId="ADAL" clId="{B6835677-DDD5-4EE0-861F-30B03BB6EB9A}" dt="2022-08-31T15:14:56.438" v="330" actId="47"/>
        <pc:sldMkLst>
          <pc:docMk/>
          <pc:sldMk cId="3937915426" sldId="277"/>
        </pc:sldMkLst>
        <pc:spChg chg="mod">
          <ac:chgData name="Nicola Warburton" userId="d8570492-2b07-4627-9797-f7721708d1f1" providerId="ADAL" clId="{B6835677-DDD5-4EE0-861F-30B03BB6EB9A}" dt="2022-08-31T15:11:08.607" v="217" actId="1038"/>
          <ac:spMkLst>
            <pc:docMk/>
            <pc:sldMk cId="3937915426" sldId="277"/>
            <ac:spMk id="9" creationId="{5206606D-A05E-183D-3AEA-13123E018EBB}"/>
          </ac:spMkLst>
        </pc:spChg>
        <pc:spChg chg="mod">
          <ac:chgData name="Nicola Warburton" userId="d8570492-2b07-4627-9797-f7721708d1f1" providerId="ADAL" clId="{B6835677-DDD5-4EE0-861F-30B03BB6EB9A}" dt="2022-08-31T15:11:23.332" v="224" actId="6549"/>
          <ac:spMkLst>
            <pc:docMk/>
            <pc:sldMk cId="3937915426" sldId="277"/>
            <ac:spMk id="70" creationId="{7280F4CD-76AF-5C16-928E-8B05EC499F94}"/>
          </ac:spMkLst>
        </pc:spChg>
        <pc:spChg chg="mod">
          <ac:chgData name="Nicola Warburton" userId="d8570492-2b07-4627-9797-f7721708d1f1" providerId="ADAL" clId="{B6835677-DDD5-4EE0-861F-30B03BB6EB9A}" dt="2022-08-31T15:11:25.976" v="226" actId="6549"/>
          <ac:spMkLst>
            <pc:docMk/>
            <pc:sldMk cId="3937915426" sldId="277"/>
            <ac:spMk id="85" creationId="{B6AD2994-B8E3-A9F3-CB16-697FA64CE180}"/>
          </ac:spMkLst>
        </pc:spChg>
        <pc:spChg chg="mod">
          <ac:chgData name="Nicola Warburton" userId="d8570492-2b07-4627-9797-f7721708d1f1" providerId="ADAL" clId="{B6835677-DDD5-4EE0-861F-30B03BB6EB9A}" dt="2022-08-31T15:11:20.984" v="222" actId="6549"/>
          <ac:spMkLst>
            <pc:docMk/>
            <pc:sldMk cId="3937915426" sldId="277"/>
            <ac:spMk id="87" creationId="{F04BA110-8812-CA17-B094-1CB96CDC11CE}"/>
          </ac:spMkLst>
        </pc:spChg>
        <pc:spChg chg="mod">
          <ac:chgData name="Nicola Warburton" userId="d8570492-2b07-4627-9797-f7721708d1f1" providerId="ADAL" clId="{B6835677-DDD5-4EE0-861F-30B03BB6EB9A}" dt="2022-08-31T15:11:24.744" v="225" actId="6549"/>
          <ac:spMkLst>
            <pc:docMk/>
            <pc:sldMk cId="3937915426" sldId="277"/>
            <ac:spMk id="89" creationId="{47B476F8-15D3-F97E-015B-68E762A76D49}"/>
          </ac:spMkLst>
        </pc:spChg>
        <pc:spChg chg="mod">
          <ac:chgData name="Nicola Warburton" userId="d8570492-2b07-4627-9797-f7721708d1f1" providerId="ADAL" clId="{B6835677-DDD5-4EE0-861F-30B03BB6EB9A}" dt="2022-08-31T15:11:22.084" v="223" actId="6549"/>
          <ac:spMkLst>
            <pc:docMk/>
            <pc:sldMk cId="3937915426" sldId="277"/>
            <ac:spMk id="91" creationId="{59E02074-6B1C-A05E-AAB9-89861234B9C6}"/>
          </ac:spMkLst>
        </pc:spChg>
        <pc:spChg chg="mod">
          <ac:chgData name="Nicola Warburton" userId="d8570492-2b07-4627-9797-f7721708d1f1" providerId="ADAL" clId="{B6835677-DDD5-4EE0-861F-30B03BB6EB9A}" dt="2022-08-31T15:11:27.345" v="227" actId="6549"/>
          <ac:spMkLst>
            <pc:docMk/>
            <pc:sldMk cId="3937915426" sldId="277"/>
            <ac:spMk id="95" creationId="{FFA307FD-6FBF-2B5F-CBE3-7ADB691CBE6A}"/>
          </ac:spMkLst>
        </pc:spChg>
        <pc:spChg chg="mod">
          <ac:chgData name="Nicola Warburton" userId="d8570492-2b07-4627-9797-f7721708d1f1" providerId="ADAL" clId="{B6835677-DDD5-4EE0-861F-30B03BB6EB9A}" dt="2022-08-31T15:11:19.526" v="221" actId="6549"/>
          <ac:spMkLst>
            <pc:docMk/>
            <pc:sldMk cId="3937915426" sldId="277"/>
            <ac:spMk id="97" creationId="{29BD450C-5DCE-A9DF-F412-CAEA66FA5D30}"/>
          </ac:spMkLst>
        </pc:spChg>
        <pc:spChg chg="mod">
          <ac:chgData name="Nicola Warburton" userId="d8570492-2b07-4627-9797-f7721708d1f1" providerId="ADAL" clId="{B6835677-DDD5-4EE0-861F-30B03BB6EB9A}" dt="2022-08-31T15:11:15.871" v="218" actId="6549"/>
          <ac:spMkLst>
            <pc:docMk/>
            <pc:sldMk cId="3937915426" sldId="277"/>
            <ac:spMk id="99" creationId="{C6120534-0F40-5166-0A07-F2A0C871D228}"/>
          </ac:spMkLst>
        </pc:spChg>
        <pc:spChg chg="mod">
          <ac:chgData name="Nicola Warburton" userId="d8570492-2b07-4627-9797-f7721708d1f1" providerId="ADAL" clId="{B6835677-DDD5-4EE0-861F-30B03BB6EB9A}" dt="2022-08-31T15:11:35.393" v="228" actId="6549"/>
          <ac:spMkLst>
            <pc:docMk/>
            <pc:sldMk cId="3937915426" sldId="277"/>
            <ac:spMk id="105" creationId="{E990C854-41A4-3330-FC9E-602FDFA026E2}"/>
          </ac:spMkLst>
        </pc:spChg>
      </pc:sldChg>
      <pc:sldChg chg="addSp delSp modSp add mod ord">
        <pc:chgData name="Nicola Warburton" userId="d8570492-2b07-4627-9797-f7721708d1f1" providerId="ADAL" clId="{B6835677-DDD5-4EE0-861F-30B03BB6EB9A}" dt="2022-08-31T16:05:05.251" v="1649"/>
        <pc:sldMkLst>
          <pc:docMk/>
          <pc:sldMk cId="4135009027" sldId="278"/>
        </pc:sldMkLst>
        <pc:spChg chg="mod">
          <ac:chgData name="Nicola Warburton" userId="d8570492-2b07-4627-9797-f7721708d1f1" providerId="ADAL" clId="{B6835677-DDD5-4EE0-861F-30B03BB6EB9A}" dt="2022-08-31T15:14:53.315" v="329" actId="1038"/>
          <ac:spMkLst>
            <pc:docMk/>
            <pc:sldMk cId="4135009027" sldId="278"/>
            <ac:spMk id="9" creationId="{5206606D-A05E-183D-3AEA-13123E018EBB}"/>
          </ac:spMkLst>
        </pc:spChg>
        <pc:spChg chg="add mod">
          <ac:chgData name="Nicola Warburton" userId="d8570492-2b07-4627-9797-f7721708d1f1" providerId="ADAL" clId="{B6835677-DDD5-4EE0-861F-30B03BB6EB9A}" dt="2022-08-31T16:05:05.251" v="1649"/>
          <ac:spMkLst>
            <pc:docMk/>
            <pc:sldMk cId="4135009027" sldId="278"/>
            <ac:spMk id="13" creationId="{EE95DDA4-34FD-2338-1EFA-0B5E524239C0}"/>
          </ac:spMkLst>
        </pc:spChg>
        <pc:spChg chg="del mod">
          <ac:chgData name="Nicola Warburton" userId="d8570492-2b07-4627-9797-f7721708d1f1" providerId="ADAL" clId="{B6835677-DDD5-4EE0-861F-30B03BB6EB9A}" dt="2022-08-31T16:04:56.542" v="1648" actId="478"/>
          <ac:spMkLst>
            <pc:docMk/>
            <pc:sldMk cId="4135009027" sldId="278"/>
            <ac:spMk id="100" creationId="{CBB48FDD-1C00-B9F4-C242-69D8E75532D4}"/>
          </ac:spMkLst>
        </pc:spChg>
        <pc:spChg chg="mod">
          <ac:chgData name="Nicola Warburton" userId="d8570492-2b07-4627-9797-f7721708d1f1" providerId="ADAL" clId="{B6835677-DDD5-4EE0-861F-30B03BB6EB9A}" dt="2022-08-31T16:04:54.377" v="1646" actId="1076"/>
          <ac:spMkLst>
            <pc:docMk/>
            <pc:sldMk cId="4135009027" sldId="278"/>
            <ac:spMk id="110" creationId="{D022E421-FA95-97FB-9F07-A75E0FA8CA04}"/>
          </ac:spMkLst>
        </pc:spChg>
      </pc:sldChg>
      <pc:sldChg chg="addSp delSp modSp add mod ord">
        <pc:chgData name="Nicola Warburton" userId="d8570492-2b07-4627-9797-f7721708d1f1" providerId="ADAL" clId="{B6835677-DDD5-4EE0-861F-30B03BB6EB9A}" dt="2022-09-01T15:51:55.146" v="5984" actId="14100"/>
        <pc:sldMkLst>
          <pc:docMk/>
          <pc:sldMk cId="823217149" sldId="279"/>
        </pc:sldMkLst>
        <pc:spChg chg="mod">
          <ac:chgData name="Nicola Warburton" userId="d8570492-2b07-4627-9797-f7721708d1f1" providerId="ADAL" clId="{B6835677-DDD5-4EE0-861F-30B03BB6EB9A}" dt="2022-08-31T15:17:26.937" v="375" actId="20577"/>
          <ac:spMkLst>
            <pc:docMk/>
            <pc:sldMk cId="823217149" sldId="279"/>
            <ac:spMk id="9" creationId="{5206606D-A05E-183D-3AEA-13123E018EBB}"/>
          </ac:spMkLst>
        </pc:spChg>
        <pc:spChg chg="add mod">
          <ac:chgData name="Nicola Warburton" userId="d8570492-2b07-4627-9797-f7721708d1f1" providerId="ADAL" clId="{B6835677-DDD5-4EE0-861F-30B03BB6EB9A}" dt="2022-08-31T16:05:15.369" v="1655"/>
          <ac:spMkLst>
            <pc:docMk/>
            <pc:sldMk cId="823217149" sldId="279"/>
            <ac:spMk id="13" creationId="{FB1CF1E6-9831-53B5-AFBB-3D544CF5A8C4}"/>
          </ac:spMkLst>
        </pc:spChg>
        <pc:spChg chg="mod">
          <ac:chgData name="Nicola Warburton" userId="d8570492-2b07-4627-9797-f7721708d1f1" providerId="ADAL" clId="{B6835677-DDD5-4EE0-861F-30B03BB6EB9A}" dt="2022-09-01T15:17:57.935" v="3577" actId="20577"/>
          <ac:spMkLst>
            <pc:docMk/>
            <pc:sldMk cId="823217149" sldId="279"/>
            <ac:spMk id="64" creationId="{0C3ADE29-4B37-9BFB-F4B7-14F40A1B1846}"/>
          </ac:spMkLst>
        </pc:spChg>
        <pc:spChg chg="mod">
          <ac:chgData name="Nicola Warburton" userId="d8570492-2b07-4627-9797-f7721708d1f1" providerId="ADAL" clId="{B6835677-DDD5-4EE0-861F-30B03BB6EB9A}" dt="2022-09-01T15:15:56.006" v="3354" actId="404"/>
          <ac:spMkLst>
            <pc:docMk/>
            <pc:sldMk cId="823217149" sldId="279"/>
            <ac:spMk id="80" creationId="{28D3023B-006C-D79A-CC87-E2090CA68636}"/>
          </ac:spMkLst>
        </pc:spChg>
        <pc:spChg chg="mod">
          <ac:chgData name="Nicola Warburton" userId="d8570492-2b07-4627-9797-f7721708d1f1" providerId="ADAL" clId="{B6835677-DDD5-4EE0-861F-30B03BB6EB9A}" dt="2022-09-01T15:13:42.843" v="3057" actId="404"/>
          <ac:spMkLst>
            <pc:docMk/>
            <pc:sldMk cId="823217149" sldId="279"/>
            <ac:spMk id="82" creationId="{3D1B1DD9-4028-AEC7-4EFC-3E3B789A01A5}"/>
          </ac:spMkLst>
        </pc:spChg>
        <pc:spChg chg="mod">
          <ac:chgData name="Nicola Warburton" userId="d8570492-2b07-4627-9797-f7721708d1f1" providerId="ADAL" clId="{B6835677-DDD5-4EE0-861F-30B03BB6EB9A}" dt="2022-09-01T15:10:57.480" v="2881" actId="404"/>
          <ac:spMkLst>
            <pc:docMk/>
            <pc:sldMk cId="823217149" sldId="279"/>
            <ac:spMk id="92" creationId="{C033A4D4-6117-6B72-6FF0-A47E47CA0303}"/>
          </ac:spMkLst>
        </pc:spChg>
        <pc:spChg chg="del">
          <ac:chgData name="Nicola Warburton" userId="d8570492-2b07-4627-9797-f7721708d1f1" providerId="ADAL" clId="{B6835677-DDD5-4EE0-861F-30B03BB6EB9A}" dt="2022-08-31T16:05:15.226" v="1654" actId="478"/>
          <ac:spMkLst>
            <pc:docMk/>
            <pc:sldMk cId="823217149" sldId="279"/>
            <ac:spMk id="100" creationId="{CBB48FDD-1C00-B9F4-C242-69D8E75532D4}"/>
          </ac:spMkLst>
        </pc:spChg>
        <pc:spChg chg="mod">
          <ac:chgData name="Nicola Warburton" userId="d8570492-2b07-4627-9797-f7721708d1f1" providerId="ADAL" clId="{B6835677-DDD5-4EE0-861F-30B03BB6EB9A}" dt="2022-09-01T15:07:52.026" v="2763" actId="404"/>
          <ac:spMkLst>
            <pc:docMk/>
            <pc:sldMk cId="823217149" sldId="279"/>
            <ac:spMk id="101" creationId="{7529BA55-BBCD-2448-953C-12535DB47727}"/>
          </ac:spMkLst>
        </pc:spChg>
        <pc:spChg chg="mod">
          <ac:chgData name="Nicola Warburton" userId="d8570492-2b07-4627-9797-f7721708d1f1" providerId="ADAL" clId="{B6835677-DDD5-4EE0-861F-30B03BB6EB9A}" dt="2022-09-01T15:08:06.952" v="2767" actId="404"/>
          <ac:spMkLst>
            <pc:docMk/>
            <pc:sldMk cId="823217149" sldId="279"/>
            <ac:spMk id="106" creationId="{12CE2408-600C-2D3F-7575-A12117702B62}"/>
          </ac:spMkLst>
        </pc:spChg>
        <pc:spChg chg="mod">
          <ac:chgData name="Nicola Warburton" userId="d8570492-2b07-4627-9797-f7721708d1f1" providerId="ADAL" clId="{B6835677-DDD5-4EE0-861F-30B03BB6EB9A}" dt="2022-09-01T14:59:12.711" v="2059" actId="404"/>
          <ac:spMkLst>
            <pc:docMk/>
            <pc:sldMk cId="823217149" sldId="279"/>
            <ac:spMk id="108" creationId="{7430BF21-143A-23E1-D88F-23C8FDE8C84E}"/>
          </ac:spMkLst>
        </pc:spChg>
        <pc:spChg chg="mod">
          <ac:chgData name="Nicola Warburton" userId="d8570492-2b07-4627-9797-f7721708d1f1" providerId="ADAL" clId="{B6835677-DDD5-4EE0-861F-30B03BB6EB9A}" dt="2022-09-01T15:08:17.884" v="2771" actId="404"/>
          <ac:spMkLst>
            <pc:docMk/>
            <pc:sldMk cId="823217149" sldId="279"/>
            <ac:spMk id="110" creationId="{D022E421-FA95-97FB-9F07-A75E0FA8CA04}"/>
          </ac:spMkLst>
        </pc:spChg>
        <pc:grpChg chg="add mod">
          <ac:chgData name="Nicola Warburton" userId="d8570492-2b07-4627-9797-f7721708d1f1" providerId="ADAL" clId="{B6835677-DDD5-4EE0-861F-30B03BB6EB9A}" dt="2022-09-01T14:58:51.266" v="2055"/>
          <ac:grpSpMkLst>
            <pc:docMk/>
            <pc:sldMk cId="823217149" sldId="279"/>
            <ac:grpSpMk id="35" creationId="{784E45B7-AA63-0A82-711C-35633632D09F}"/>
          </ac:grpSpMkLst>
        </pc:grpChg>
        <pc:picChg chg="add mod">
          <ac:chgData name="Nicola Warburton" userId="d8570492-2b07-4627-9797-f7721708d1f1" providerId="ADAL" clId="{B6835677-DDD5-4EE0-861F-30B03BB6EB9A}" dt="2022-09-01T15:18:01.071" v="3578" actId="1076"/>
          <ac:picMkLst>
            <pc:docMk/>
            <pc:sldMk cId="823217149" sldId="279"/>
            <ac:picMk id="14" creationId="{ECA28036-71A5-524B-40BE-D1C34C94EB4D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17" creationId="{60A5080E-21DD-01CF-7868-08392F65AE5B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31" creationId="{CC5A2A26-FA58-C210-14E1-ECE61EFFC6E9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32" creationId="{ACC26F1B-850F-02BB-0400-CD58FD9934E9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33" creationId="{FD4D3F92-699A-F8FC-D1E7-FB5B08689F19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34" creationId="{ABAC55A4-5FCD-9E69-943A-FE426F800257}"/>
          </ac:picMkLst>
        </pc:picChg>
        <pc:picChg chg="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36" creationId="{F28CA70D-A716-47B9-39AF-7BEABCE67636}"/>
          </ac:picMkLst>
        </pc:picChg>
        <pc:picChg chg="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37" creationId="{E10FDF56-8E18-D667-0B2F-7450378EE5F3}"/>
          </ac:picMkLst>
        </pc:picChg>
        <pc:picChg chg="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40" creationId="{002A2CB8-C639-9661-B22F-E7F82CCC59B1}"/>
          </ac:picMkLst>
        </pc:picChg>
        <pc:picChg chg="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43" creationId="{0729427D-CDBE-4810-2327-FAF335AD3794}"/>
          </ac:picMkLst>
        </pc:picChg>
        <pc:picChg chg="add mod">
          <ac:chgData name="Nicola Warburton" userId="d8570492-2b07-4627-9797-f7721708d1f1" providerId="ADAL" clId="{B6835677-DDD5-4EE0-861F-30B03BB6EB9A}" dt="2022-09-01T15:49:27.732" v="5972" actId="1076"/>
          <ac:picMkLst>
            <pc:docMk/>
            <pc:sldMk cId="823217149" sldId="279"/>
            <ac:picMk id="44" creationId="{54ECFCDB-CF17-ADAB-281F-32C7E82D15B6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45" creationId="{B1A8C549-CA5B-B6D6-43D0-302C6911B3EB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46" creationId="{D8C3B712-B848-420C-E017-D049F4893899}"/>
          </ac:picMkLst>
        </pc:picChg>
        <pc:picChg chg="add mod">
          <ac:chgData name="Nicola Warburton" userId="d8570492-2b07-4627-9797-f7721708d1f1" providerId="ADAL" clId="{B6835677-DDD5-4EE0-861F-30B03BB6EB9A}" dt="2022-09-01T15:11:10.565" v="2882"/>
          <ac:picMkLst>
            <pc:docMk/>
            <pc:sldMk cId="823217149" sldId="279"/>
            <ac:picMk id="47" creationId="{DE78C599-8146-BB04-33FA-525E49FABAE9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63" creationId="{609425CB-09C9-235A-B15F-B536DDD0F754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65" creationId="{77EABD4F-D419-B950-CBAE-AAF2A35639B4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66" creationId="{DEB78EDD-4436-F540-2C79-57EE8F034090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68" creationId="{09411A46-7E02-8FBC-3A85-80E67B482A0F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71" creationId="{D3094ECE-2D46-06E6-02E4-CE75303005A7}"/>
          </ac:picMkLst>
        </pc:picChg>
        <pc:picChg chg="add mod">
          <ac:chgData name="Nicola Warburton" userId="d8570492-2b07-4627-9797-f7721708d1f1" providerId="ADAL" clId="{B6835677-DDD5-4EE0-861F-30B03BB6EB9A}" dt="2022-09-01T14:58:51.266" v="2055"/>
          <ac:picMkLst>
            <pc:docMk/>
            <pc:sldMk cId="823217149" sldId="279"/>
            <ac:picMk id="72" creationId="{6E73D523-20BE-51CE-4E37-C6D4CB035098}"/>
          </ac:picMkLst>
        </pc:picChg>
        <pc:cxnChg chg="mod">
          <ac:chgData name="Nicola Warburton" userId="d8570492-2b07-4627-9797-f7721708d1f1" providerId="ADAL" clId="{B6835677-DDD5-4EE0-861F-30B03BB6EB9A}" dt="2022-09-01T15:51:34.068" v="5980" actId="1076"/>
          <ac:cxnSpMkLst>
            <pc:docMk/>
            <pc:sldMk cId="823217149" sldId="279"/>
            <ac:cxnSpMk id="83" creationId="{5EDD15D3-A5D3-1434-EB8A-ECBE81507F9E}"/>
          </ac:cxnSpMkLst>
        </pc:cxnChg>
        <pc:cxnChg chg="mod">
          <ac:chgData name="Nicola Warburton" userId="d8570492-2b07-4627-9797-f7721708d1f1" providerId="ADAL" clId="{B6835677-DDD5-4EE0-861F-30B03BB6EB9A}" dt="2022-09-01T15:51:43.119" v="5982" actId="14100"/>
          <ac:cxnSpMkLst>
            <pc:docMk/>
            <pc:sldMk cId="823217149" sldId="279"/>
            <ac:cxnSpMk id="102" creationId="{ABA2DE9C-2E12-50F8-5B90-E029BB6C4978}"/>
          </ac:cxnSpMkLst>
        </pc:cxnChg>
        <pc:cxnChg chg="mod">
          <ac:chgData name="Nicola Warburton" userId="d8570492-2b07-4627-9797-f7721708d1f1" providerId="ADAL" clId="{B6835677-DDD5-4EE0-861F-30B03BB6EB9A}" dt="2022-09-01T15:51:38.044" v="5981" actId="14100"/>
          <ac:cxnSpMkLst>
            <pc:docMk/>
            <pc:sldMk cId="823217149" sldId="279"/>
            <ac:cxnSpMk id="103" creationId="{A4531208-27B5-766E-E28D-B0240455C83D}"/>
          </ac:cxnSpMkLst>
        </pc:cxnChg>
        <pc:cxnChg chg="mod">
          <ac:chgData name="Nicola Warburton" userId="d8570492-2b07-4627-9797-f7721708d1f1" providerId="ADAL" clId="{B6835677-DDD5-4EE0-861F-30B03BB6EB9A}" dt="2022-09-01T15:15:59.492" v="3355" actId="14100"/>
          <ac:cxnSpMkLst>
            <pc:docMk/>
            <pc:sldMk cId="823217149" sldId="279"/>
            <ac:cxnSpMk id="104" creationId="{D5F57F47-0388-3E43-C320-94CF8FF0E02F}"/>
          </ac:cxnSpMkLst>
        </pc:cxnChg>
        <pc:cxnChg chg="mod">
          <ac:chgData name="Nicola Warburton" userId="d8570492-2b07-4627-9797-f7721708d1f1" providerId="ADAL" clId="{B6835677-DDD5-4EE0-861F-30B03BB6EB9A}" dt="2022-09-01T15:51:51.634" v="5983" actId="14100"/>
          <ac:cxnSpMkLst>
            <pc:docMk/>
            <pc:sldMk cId="823217149" sldId="279"/>
            <ac:cxnSpMk id="107" creationId="{18399188-290C-5715-27E6-60BC620E433E}"/>
          </ac:cxnSpMkLst>
        </pc:cxnChg>
        <pc:cxnChg chg="mod">
          <ac:chgData name="Nicola Warburton" userId="d8570492-2b07-4627-9797-f7721708d1f1" providerId="ADAL" clId="{B6835677-DDD5-4EE0-861F-30B03BB6EB9A}" dt="2022-09-01T15:51:55.146" v="5984" actId="14100"/>
          <ac:cxnSpMkLst>
            <pc:docMk/>
            <pc:sldMk cId="823217149" sldId="279"/>
            <ac:cxnSpMk id="109" creationId="{86FD4B96-7565-559D-C08B-2E84E685E84F}"/>
          </ac:cxnSpMkLst>
        </pc:cxnChg>
      </pc:sldChg>
      <pc:sldChg chg="modSp add mod ord">
        <pc:chgData name="Nicola Warburton" userId="d8570492-2b07-4627-9797-f7721708d1f1" providerId="ADAL" clId="{B6835677-DDD5-4EE0-861F-30B03BB6EB9A}" dt="2022-08-31T16:04:50.864" v="1644" actId="1076"/>
        <pc:sldMkLst>
          <pc:docMk/>
          <pc:sldMk cId="3785646007" sldId="280"/>
        </pc:sldMkLst>
        <pc:spChg chg="mod">
          <ac:chgData name="Nicola Warburton" userId="d8570492-2b07-4627-9797-f7721708d1f1" providerId="ADAL" clId="{B6835677-DDD5-4EE0-861F-30B03BB6EB9A}" dt="2022-08-31T15:18:04.497" v="394" actId="20577"/>
          <ac:spMkLst>
            <pc:docMk/>
            <pc:sldMk cId="3785646007" sldId="280"/>
            <ac:spMk id="9" creationId="{5206606D-A05E-183D-3AEA-13123E018EBB}"/>
          </ac:spMkLst>
        </pc:spChg>
        <pc:spChg chg="mod">
          <ac:chgData name="Nicola Warburton" userId="d8570492-2b07-4627-9797-f7721708d1f1" providerId="ADAL" clId="{B6835677-DDD5-4EE0-861F-30B03BB6EB9A}" dt="2022-08-31T16:04:50.864" v="1644" actId="1076"/>
          <ac:spMkLst>
            <pc:docMk/>
            <pc:sldMk cId="3785646007" sldId="280"/>
            <ac:spMk id="100" creationId="{CBB48FDD-1C00-B9F4-C242-69D8E75532D4}"/>
          </ac:spMkLst>
        </pc:spChg>
      </pc:sldChg>
      <pc:sldChg chg="addSp delSp modSp add mod ord">
        <pc:chgData name="Nicola Warburton" userId="d8570492-2b07-4627-9797-f7721708d1f1" providerId="ADAL" clId="{B6835677-DDD5-4EE0-861F-30B03BB6EB9A}" dt="2022-08-31T16:05:17.230" v="1657"/>
        <pc:sldMkLst>
          <pc:docMk/>
          <pc:sldMk cId="3223496258" sldId="281"/>
        </pc:sldMkLst>
        <pc:spChg chg="mod">
          <ac:chgData name="Nicola Warburton" userId="d8570492-2b07-4627-9797-f7721708d1f1" providerId="ADAL" clId="{B6835677-DDD5-4EE0-861F-30B03BB6EB9A}" dt="2022-08-31T15:18:09.840" v="404" actId="20577"/>
          <ac:spMkLst>
            <pc:docMk/>
            <pc:sldMk cId="3223496258" sldId="281"/>
            <ac:spMk id="9" creationId="{5206606D-A05E-183D-3AEA-13123E018EBB}"/>
          </ac:spMkLst>
        </pc:spChg>
        <pc:spChg chg="add mod">
          <ac:chgData name="Nicola Warburton" userId="d8570492-2b07-4627-9797-f7721708d1f1" providerId="ADAL" clId="{B6835677-DDD5-4EE0-861F-30B03BB6EB9A}" dt="2022-08-31T16:05:17.230" v="1657"/>
          <ac:spMkLst>
            <pc:docMk/>
            <pc:sldMk cId="3223496258" sldId="281"/>
            <ac:spMk id="13" creationId="{E2E40B9D-303F-473A-435B-3513AD53E4B8}"/>
          </ac:spMkLst>
        </pc:spChg>
        <pc:spChg chg="del">
          <ac:chgData name="Nicola Warburton" userId="d8570492-2b07-4627-9797-f7721708d1f1" providerId="ADAL" clId="{B6835677-DDD5-4EE0-861F-30B03BB6EB9A}" dt="2022-08-31T16:05:17.095" v="1656" actId="478"/>
          <ac:spMkLst>
            <pc:docMk/>
            <pc:sldMk cId="3223496258" sldId="281"/>
            <ac:spMk id="100" creationId="{CBB48FDD-1C00-B9F4-C242-69D8E75532D4}"/>
          </ac:spMkLst>
        </pc:spChg>
      </pc:sldChg>
      <pc:sldChg chg="addSp modSp new mod">
        <pc:chgData name="Nicola Warburton" userId="d8570492-2b07-4627-9797-f7721708d1f1" providerId="ADAL" clId="{B6835677-DDD5-4EE0-861F-30B03BB6EB9A}" dt="2022-08-31T15:24:50.104" v="585" actId="20577"/>
        <pc:sldMkLst>
          <pc:docMk/>
          <pc:sldMk cId="4026089055" sldId="282"/>
        </pc:sldMkLst>
        <pc:spChg chg="add mod">
          <ac:chgData name="Nicola Warburton" userId="d8570492-2b07-4627-9797-f7721708d1f1" providerId="ADAL" clId="{B6835677-DDD5-4EE0-861F-30B03BB6EB9A}" dt="2022-08-31T15:24:50.104" v="585" actId="20577"/>
          <ac:spMkLst>
            <pc:docMk/>
            <pc:sldMk cId="4026089055" sldId="282"/>
            <ac:spMk id="2" creationId="{E9D85502-7E1E-C7D7-7519-CE229473C197}"/>
          </ac:spMkLst>
        </pc:spChg>
      </pc:sldChg>
      <pc:sldChg chg="addSp modSp add mod">
        <pc:chgData name="Nicola Warburton" userId="d8570492-2b07-4627-9797-f7721708d1f1" providerId="ADAL" clId="{B6835677-DDD5-4EE0-861F-30B03BB6EB9A}" dt="2022-08-31T15:24:34.405" v="557" actId="20577"/>
        <pc:sldMkLst>
          <pc:docMk/>
          <pc:sldMk cId="4116225756" sldId="283"/>
        </pc:sldMkLst>
        <pc:spChg chg="add mod">
          <ac:chgData name="Nicola Warburton" userId="d8570492-2b07-4627-9797-f7721708d1f1" providerId="ADAL" clId="{B6835677-DDD5-4EE0-861F-30B03BB6EB9A}" dt="2022-08-31T15:24:34.405" v="557" actId="20577"/>
          <ac:spMkLst>
            <pc:docMk/>
            <pc:sldMk cId="4116225756" sldId="283"/>
            <ac:spMk id="2" creationId="{6D8D107D-BF97-448E-A2FC-88AEEAE834D8}"/>
          </ac:spMkLst>
        </pc:spChg>
      </pc:sldChg>
      <pc:sldChg chg="addSp modSp add mod ord">
        <pc:chgData name="Nicola Warburton" userId="d8570492-2b07-4627-9797-f7721708d1f1" providerId="ADAL" clId="{B6835677-DDD5-4EE0-861F-30B03BB6EB9A}" dt="2022-09-06T22:47:44.100" v="5990"/>
        <pc:sldMkLst>
          <pc:docMk/>
          <pc:sldMk cId="1313486545" sldId="284"/>
        </pc:sldMkLst>
        <pc:spChg chg="add mod">
          <ac:chgData name="Nicola Warburton" userId="d8570492-2b07-4627-9797-f7721708d1f1" providerId="ADAL" clId="{B6835677-DDD5-4EE0-861F-30B03BB6EB9A}" dt="2022-08-31T15:24:28.093" v="548" actId="20577"/>
          <ac:spMkLst>
            <pc:docMk/>
            <pc:sldMk cId="1313486545" sldId="284"/>
            <ac:spMk id="2" creationId="{6244F4AD-87BA-5044-B625-657E89FF7B0E}"/>
          </ac:spMkLst>
        </pc:spChg>
      </pc:sldChg>
      <pc:sldChg chg="modSp add mod">
        <pc:chgData name="Nicola Warburton" userId="d8570492-2b07-4627-9797-f7721708d1f1" providerId="ADAL" clId="{B6835677-DDD5-4EE0-861F-30B03BB6EB9A}" dt="2022-08-31T16:06:20.276" v="1669" actId="20577"/>
        <pc:sldMkLst>
          <pc:docMk/>
          <pc:sldMk cId="2432884880" sldId="285"/>
        </pc:sldMkLst>
        <pc:spChg chg="mod">
          <ac:chgData name="Nicola Warburton" userId="d8570492-2b07-4627-9797-f7721708d1f1" providerId="ADAL" clId="{B6835677-DDD5-4EE0-861F-30B03BB6EB9A}" dt="2022-08-31T16:06:20.276" v="1669" actId="20577"/>
          <ac:spMkLst>
            <pc:docMk/>
            <pc:sldMk cId="2432884880" sldId="285"/>
            <ac:spMk id="2" creationId="{E9D85502-7E1E-C7D7-7519-CE229473C197}"/>
          </ac:spMkLst>
        </pc:spChg>
      </pc:sldChg>
      <pc:sldChg chg="add del">
        <pc:chgData name="Nicola Warburton" userId="d8570492-2b07-4627-9797-f7721708d1f1" providerId="ADAL" clId="{B6835677-DDD5-4EE0-861F-30B03BB6EB9A}" dt="2022-08-31T16:06:35.789" v="1674"/>
        <pc:sldMkLst>
          <pc:docMk/>
          <pc:sldMk cId="954726724" sldId="286"/>
        </pc:sldMkLst>
      </pc:sldChg>
      <pc:sldChg chg="modSp add mod">
        <pc:chgData name="Nicola Warburton" userId="d8570492-2b07-4627-9797-f7721708d1f1" providerId="ADAL" clId="{B6835677-DDD5-4EE0-861F-30B03BB6EB9A}" dt="2022-08-31T16:13:44.697" v="1743" actId="20577"/>
        <pc:sldMkLst>
          <pc:docMk/>
          <pc:sldMk cId="1320294800" sldId="286"/>
        </pc:sldMkLst>
        <pc:spChg chg="mod">
          <ac:chgData name="Nicola Warburton" userId="d8570492-2b07-4627-9797-f7721708d1f1" providerId="ADAL" clId="{B6835677-DDD5-4EE0-861F-30B03BB6EB9A}" dt="2022-08-31T16:13:44.697" v="1743" actId="20577"/>
          <ac:spMkLst>
            <pc:docMk/>
            <pc:sldMk cId="1320294800" sldId="286"/>
            <ac:spMk id="9" creationId="{5206606D-A05E-183D-3AEA-13123E018EBB}"/>
          </ac:spMkLst>
        </pc:spChg>
        <pc:spChg chg="mod">
          <ac:chgData name="Nicola Warburton" userId="d8570492-2b07-4627-9797-f7721708d1f1" providerId="ADAL" clId="{B6835677-DDD5-4EE0-861F-30B03BB6EB9A}" dt="2022-08-31T16:13:36.779" v="1733" actId="6549"/>
          <ac:spMkLst>
            <pc:docMk/>
            <pc:sldMk cId="1320294800" sldId="286"/>
            <ac:spMk id="17" creationId="{57A75EF0-8FEF-948C-1FE2-25E381F4CC88}"/>
          </ac:spMkLst>
        </pc:spChg>
        <pc:spChg chg="mod">
          <ac:chgData name="Nicola Warburton" userId="d8570492-2b07-4627-9797-f7721708d1f1" providerId="ADAL" clId="{B6835677-DDD5-4EE0-861F-30B03BB6EB9A}" dt="2022-08-31T16:13:14.722" v="1732" actId="14100"/>
          <ac:spMkLst>
            <pc:docMk/>
            <pc:sldMk cId="1320294800" sldId="286"/>
            <ac:spMk id="213" creationId="{1DE6A762-994B-F6D0-18AA-852B2D67E289}"/>
          </ac:spMkLst>
        </pc:spChg>
      </pc:sldChg>
      <pc:sldChg chg="add del mod modShow">
        <pc:chgData name="Nicola Warburton" userId="d8570492-2b07-4627-9797-f7721708d1f1" providerId="ADAL" clId="{B6835677-DDD5-4EE0-861F-30B03BB6EB9A}" dt="2022-08-31T16:07:28.055" v="1718" actId="47"/>
        <pc:sldMkLst>
          <pc:docMk/>
          <pc:sldMk cId="3236131797" sldId="286"/>
        </pc:sldMkLst>
      </pc:sldChg>
      <pc:sldChg chg="add del">
        <pc:chgData name="Nicola Warburton" userId="d8570492-2b07-4627-9797-f7721708d1f1" providerId="ADAL" clId="{B6835677-DDD5-4EE0-861F-30B03BB6EB9A}" dt="2022-08-31T16:06:35.606" v="1673"/>
        <pc:sldMkLst>
          <pc:docMk/>
          <pc:sldMk cId="900178084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0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3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7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5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0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0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4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0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3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9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9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4103-6CAF-48BC-9970-6AD324F661E8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6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6.jpe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30.jpe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17" Type="http://schemas.openxmlformats.org/officeDocument/2006/relationships/image" Target="../media/image29.jpeg"/><Relationship Id="rId2" Type="http://schemas.openxmlformats.org/officeDocument/2006/relationships/image" Target="../media/image1.png"/><Relationship Id="rId16" Type="http://schemas.openxmlformats.org/officeDocument/2006/relationships/image" Target="../media/image28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5" Type="http://schemas.openxmlformats.org/officeDocument/2006/relationships/image" Target="../media/image15.jpeg"/><Relationship Id="rId10" Type="http://schemas.openxmlformats.org/officeDocument/2006/relationships/image" Target="../media/image5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Relationship Id="rId1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5.jpeg"/><Relationship Id="rId1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12" Type="http://schemas.openxmlformats.org/officeDocument/2006/relationships/image" Target="../media/image27.jpeg"/><Relationship Id="rId1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6.jpeg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19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5.jpe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18" Type="http://schemas.openxmlformats.org/officeDocument/2006/relationships/image" Target="../media/image23.png"/><Relationship Id="rId26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13.jpeg"/><Relationship Id="rId12" Type="http://schemas.openxmlformats.org/officeDocument/2006/relationships/image" Target="../media/image14.jpeg"/><Relationship Id="rId17" Type="http://schemas.openxmlformats.org/officeDocument/2006/relationships/image" Target="../media/image15.jpeg"/><Relationship Id="rId25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7.jpeg"/><Relationship Id="rId24" Type="http://schemas.openxmlformats.org/officeDocument/2006/relationships/image" Target="../media/image20.png"/><Relationship Id="rId5" Type="http://schemas.openxmlformats.org/officeDocument/2006/relationships/image" Target="../media/image12.png"/><Relationship Id="rId15" Type="http://schemas.openxmlformats.org/officeDocument/2006/relationships/image" Target="../media/image6.png"/><Relationship Id="rId23" Type="http://schemas.openxmlformats.org/officeDocument/2006/relationships/image" Target="../media/image21.png"/><Relationship Id="rId28" Type="http://schemas.openxmlformats.org/officeDocument/2006/relationships/image" Target="../media/image11.png"/><Relationship Id="rId10" Type="http://schemas.microsoft.com/office/2007/relationships/hdphoto" Target="../media/hdphoto1.wdp"/><Relationship Id="rId19" Type="http://schemas.openxmlformats.org/officeDocument/2006/relationships/image" Target="../media/image24.png"/><Relationship Id="rId4" Type="http://schemas.openxmlformats.org/officeDocument/2006/relationships/image" Target="../media/image3.jpeg"/><Relationship Id="rId9" Type="http://schemas.openxmlformats.org/officeDocument/2006/relationships/image" Target="../media/image4.png"/><Relationship Id="rId14" Type="http://schemas.openxmlformats.org/officeDocument/2006/relationships/image" Target="../media/image5.jpeg"/><Relationship Id="rId22" Type="http://schemas.openxmlformats.org/officeDocument/2006/relationships/image" Target="../media/image19.png"/><Relationship Id="rId27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6.jpe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30.jpe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17" Type="http://schemas.openxmlformats.org/officeDocument/2006/relationships/image" Target="../media/image29.jpeg"/><Relationship Id="rId2" Type="http://schemas.openxmlformats.org/officeDocument/2006/relationships/image" Target="../media/image1.png"/><Relationship Id="rId16" Type="http://schemas.openxmlformats.org/officeDocument/2006/relationships/image" Target="../media/image28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5" Type="http://schemas.openxmlformats.org/officeDocument/2006/relationships/image" Target="../media/image15.jpeg"/><Relationship Id="rId10" Type="http://schemas.openxmlformats.org/officeDocument/2006/relationships/image" Target="../media/image5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44F4AD-87BA-5044-B625-657E89FF7B0E}"/>
              </a:ext>
            </a:extLst>
          </p:cNvPr>
          <p:cNvSpPr/>
          <p:nvPr/>
        </p:nvSpPr>
        <p:spPr>
          <a:xfrm>
            <a:off x="1765542" y="5939135"/>
            <a:ext cx="607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KS3 Sciences in years</a:t>
            </a:r>
          </a:p>
        </p:txBody>
      </p:sp>
    </p:spTree>
    <p:extLst>
      <p:ext uri="{BB962C8B-B14F-4D97-AF65-F5344CB8AC3E}">
        <p14:creationId xmlns:p14="http://schemas.microsoft.com/office/powerpoint/2010/main" val="131348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5081754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835429" y="910206"/>
            <a:ext cx="749600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Chemistry KS4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328941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7039755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607634" y="6203176"/>
            <a:ext cx="5841604" cy="128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2E700D-D9C6-B34F-B275-729C7E2C5256}"/>
              </a:ext>
            </a:extLst>
          </p:cNvPr>
          <p:cNvSpPr/>
          <p:nvPr/>
        </p:nvSpPr>
        <p:spPr>
          <a:xfrm>
            <a:off x="300436" y="1044652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681AA1-0240-DD78-8D43-70335F9ADA65}"/>
              </a:ext>
            </a:extLst>
          </p:cNvPr>
          <p:cNvSpPr/>
          <p:nvPr/>
        </p:nvSpPr>
        <p:spPr>
          <a:xfrm>
            <a:off x="447078" y="1059334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97CF8B-47CC-0140-C08C-4BEEB03BEC5C}"/>
              </a:ext>
            </a:extLst>
          </p:cNvPr>
          <p:cNvSpPr/>
          <p:nvPr/>
        </p:nvSpPr>
        <p:spPr>
          <a:xfrm>
            <a:off x="3196507" y="5253359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B312BD-59F6-20C0-921B-4E284FF0246C}"/>
              </a:ext>
            </a:extLst>
          </p:cNvPr>
          <p:cNvSpPr/>
          <p:nvPr/>
        </p:nvSpPr>
        <p:spPr>
          <a:xfrm>
            <a:off x="3343319" y="5413352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0C2ED3-3E2D-45F9-08CB-F0D180C06731}"/>
              </a:ext>
            </a:extLst>
          </p:cNvPr>
          <p:cNvSpPr/>
          <p:nvPr/>
        </p:nvSpPr>
        <p:spPr>
          <a:xfrm>
            <a:off x="640820" y="10700460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B441D3-798A-643C-2D87-733788B3CC9E}"/>
              </a:ext>
            </a:extLst>
          </p:cNvPr>
          <p:cNvSpPr/>
          <p:nvPr/>
        </p:nvSpPr>
        <p:spPr>
          <a:xfrm>
            <a:off x="542749" y="10797410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DB2C8C-A2E8-FA22-AAA2-B9833B90CDE1}"/>
              </a:ext>
            </a:extLst>
          </p:cNvPr>
          <p:cNvSpPr/>
          <p:nvPr/>
        </p:nvSpPr>
        <p:spPr>
          <a:xfrm>
            <a:off x="3575008" y="549938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186223-B4E7-03A2-1C4F-13DF5A1095C1}"/>
              </a:ext>
            </a:extLst>
          </p:cNvPr>
          <p:cNvSpPr/>
          <p:nvPr/>
        </p:nvSpPr>
        <p:spPr>
          <a:xfrm>
            <a:off x="3476937" y="5632797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20328" y="123977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7" y="138662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4457108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4603920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4797663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4855885" y="1119785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70D13D6-3830-8D4F-5C45-AE60A9DC3634}"/>
              </a:ext>
            </a:extLst>
          </p:cNvPr>
          <p:cNvSpPr/>
          <p:nvPr/>
        </p:nvSpPr>
        <p:spPr>
          <a:xfrm>
            <a:off x="6186295" y="741190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8FFB39F-67DE-3678-CAA4-BB599F2769F6}"/>
              </a:ext>
            </a:extLst>
          </p:cNvPr>
          <p:cNvSpPr/>
          <p:nvPr/>
        </p:nvSpPr>
        <p:spPr>
          <a:xfrm>
            <a:off x="4123452" y="743556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476F8-15D3-F97E-015B-68E762A76D49}"/>
              </a:ext>
            </a:extLst>
          </p:cNvPr>
          <p:cNvSpPr txBox="1"/>
          <p:nvPr/>
        </p:nvSpPr>
        <p:spPr>
          <a:xfrm rot="-10800000" flipV="1">
            <a:off x="4286774" y="7538187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Chemical calculations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5A9AE0-4269-9135-59B6-5E07683DA496}"/>
              </a:ext>
            </a:extLst>
          </p:cNvPr>
          <p:cNvSpPr/>
          <p:nvPr/>
        </p:nvSpPr>
        <p:spPr>
          <a:xfrm>
            <a:off x="527739" y="558274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E02074-6B1C-A05E-AAB9-89861234B9C6}"/>
              </a:ext>
            </a:extLst>
          </p:cNvPr>
          <p:cNvSpPr txBox="1"/>
          <p:nvPr/>
        </p:nvSpPr>
        <p:spPr>
          <a:xfrm rot="-10800000" flipV="1">
            <a:off x="549381" y="5684380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Energy changes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0A48C9E-C877-F807-9ED1-1CE76DDCA328}"/>
              </a:ext>
            </a:extLst>
          </p:cNvPr>
          <p:cNvSpPr/>
          <p:nvPr/>
        </p:nvSpPr>
        <p:spPr>
          <a:xfrm>
            <a:off x="4583430" y="554939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280F4CD-76AF-5C16-928E-8B05EC499F94}"/>
              </a:ext>
            </a:extLst>
          </p:cNvPr>
          <p:cNvSpPr txBox="1"/>
          <p:nvPr/>
        </p:nvSpPr>
        <p:spPr>
          <a:xfrm rot="-10800000" flipV="1">
            <a:off x="4651105" y="5650474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Rates and equilibrium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0CA86CA-3225-CE94-5959-32C88FC116C9}"/>
              </a:ext>
            </a:extLst>
          </p:cNvPr>
          <p:cNvSpPr/>
          <p:nvPr/>
        </p:nvSpPr>
        <p:spPr>
          <a:xfrm>
            <a:off x="6261169" y="366966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4BA110-8812-CA17-B094-1CB96CDC11CE}"/>
              </a:ext>
            </a:extLst>
          </p:cNvPr>
          <p:cNvSpPr txBox="1"/>
          <p:nvPr/>
        </p:nvSpPr>
        <p:spPr>
          <a:xfrm rot="-10800000" flipV="1">
            <a:off x="6410458" y="3826354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Organic reactions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27FF6E0-67BD-CC40-5E5E-F828100745D4}"/>
              </a:ext>
            </a:extLst>
          </p:cNvPr>
          <p:cNvSpPr/>
          <p:nvPr/>
        </p:nvSpPr>
        <p:spPr>
          <a:xfrm>
            <a:off x="2572897" y="179334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120534-0F40-5166-0A07-F2A0C871D228}"/>
              </a:ext>
            </a:extLst>
          </p:cNvPr>
          <p:cNvSpPr txBox="1"/>
          <p:nvPr/>
        </p:nvSpPr>
        <p:spPr>
          <a:xfrm rot="-10800000" flipV="1">
            <a:off x="2554083" y="1895526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The atmosphere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AA39633-890E-1EC0-F8DB-D0E1B7564770}"/>
              </a:ext>
            </a:extLst>
          </p:cNvPr>
          <p:cNvSpPr/>
          <p:nvPr/>
        </p:nvSpPr>
        <p:spPr>
          <a:xfrm>
            <a:off x="1651933" y="368519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BD450C-5DCE-A9DF-F412-CAEA66FA5D30}"/>
              </a:ext>
            </a:extLst>
          </p:cNvPr>
          <p:cNvSpPr txBox="1"/>
          <p:nvPr/>
        </p:nvSpPr>
        <p:spPr>
          <a:xfrm rot="-10800000" flipV="1">
            <a:off x="1779956" y="3786080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Chemical analysis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1713022" y="1114098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-10800000" flipV="1">
            <a:off x="1863322" y="11276325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Earth’s Resources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90C854-41A4-3330-FC9E-602FDFA026E2}"/>
              </a:ext>
            </a:extLst>
          </p:cNvPr>
          <p:cNvSpPr/>
          <p:nvPr/>
        </p:nvSpPr>
        <p:spPr>
          <a:xfrm>
            <a:off x="3956355" y="63129"/>
            <a:ext cx="5118222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C3ADE29-4B37-9BFB-F4B7-14F40A1B1846}"/>
              </a:ext>
            </a:extLst>
          </p:cNvPr>
          <p:cNvSpPr/>
          <p:nvPr/>
        </p:nvSpPr>
        <p:spPr>
          <a:xfrm>
            <a:off x="1923560" y="2641270"/>
            <a:ext cx="223777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Earth’s atmosphere is dynamic and ever changing. This is as a result of human interference and natural cycles.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8D3023B-006C-D79A-CC87-E2090CA68636}"/>
              </a:ext>
            </a:extLst>
          </p:cNvPr>
          <p:cNvSpPr/>
          <p:nvPr/>
        </p:nvSpPr>
        <p:spPr>
          <a:xfrm>
            <a:off x="916978" y="4488851"/>
            <a:ext cx="2506699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use of chemical reactions or instrumental methods to identify chemicals and analyse mixtures.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D1B1DD9-4028-AEC7-4EFC-3E3B789A01A5}"/>
              </a:ext>
            </a:extLst>
          </p:cNvPr>
          <p:cNvSpPr/>
          <p:nvPr/>
        </p:nvSpPr>
        <p:spPr>
          <a:xfrm>
            <a:off x="5824996" y="4499136"/>
            <a:ext cx="222149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extended study of the chemistry of compounds where the main element is carbon.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EDD15D3-A5D3-1434-EB8A-ECBE81507F9E}"/>
              </a:ext>
            </a:extLst>
          </p:cNvPr>
          <p:cNvCxnSpPr>
            <a:cxnSpLocks/>
          </p:cNvCxnSpPr>
          <p:nvPr/>
        </p:nvCxnSpPr>
        <p:spPr>
          <a:xfrm flipH="1" flipV="1">
            <a:off x="7712721" y="4044271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033A4D4-6117-6B72-6FF0-A47E47CA0303}"/>
              </a:ext>
            </a:extLst>
          </p:cNvPr>
          <p:cNvSpPr/>
          <p:nvPr/>
        </p:nvSpPr>
        <p:spPr>
          <a:xfrm>
            <a:off x="4624929" y="6387365"/>
            <a:ext cx="1766053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Determining the effect of variables on reaction speeds and the direction they run.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1AC318A-FF0C-E3C7-C7B6-0EF941EA8278}"/>
              </a:ext>
            </a:extLst>
          </p:cNvPr>
          <p:cNvCxnSpPr>
            <a:cxnSpLocks/>
          </p:cNvCxnSpPr>
          <p:nvPr/>
        </p:nvCxnSpPr>
        <p:spPr>
          <a:xfrm flipH="1" flipV="1">
            <a:off x="4721819" y="5982120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529BA55-BBCD-2448-953C-12535DB47727}"/>
              </a:ext>
            </a:extLst>
          </p:cNvPr>
          <p:cNvSpPr/>
          <p:nvPr/>
        </p:nvSpPr>
        <p:spPr>
          <a:xfrm>
            <a:off x="1372587" y="6393284"/>
            <a:ext cx="198758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transfer of energy during chemical reactions. The use of these transfers in batteries and fuel cells.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BA2DE9C-2E12-50F8-5B90-E029BB6C4978}"/>
              </a:ext>
            </a:extLst>
          </p:cNvPr>
          <p:cNvCxnSpPr>
            <a:cxnSpLocks/>
          </p:cNvCxnSpPr>
          <p:nvPr/>
        </p:nvCxnSpPr>
        <p:spPr>
          <a:xfrm flipH="1" flipV="1">
            <a:off x="2018229" y="5964370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4531208-27B5-766E-E28D-B0240455C83D}"/>
              </a:ext>
            </a:extLst>
          </p:cNvPr>
          <p:cNvCxnSpPr>
            <a:cxnSpLocks/>
          </p:cNvCxnSpPr>
          <p:nvPr/>
        </p:nvCxnSpPr>
        <p:spPr>
          <a:xfrm flipH="1" flipV="1">
            <a:off x="3843909" y="2263677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5F57F47-0388-3E43-C320-94CF8FF0E02F}"/>
              </a:ext>
            </a:extLst>
          </p:cNvPr>
          <p:cNvCxnSpPr>
            <a:cxnSpLocks/>
          </p:cNvCxnSpPr>
          <p:nvPr/>
        </p:nvCxnSpPr>
        <p:spPr>
          <a:xfrm flipH="1" flipV="1">
            <a:off x="3115065" y="4180001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2CE2408-600C-2D3F-7575-A12117702B62}"/>
              </a:ext>
            </a:extLst>
          </p:cNvPr>
          <p:cNvSpPr/>
          <p:nvPr/>
        </p:nvSpPr>
        <p:spPr>
          <a:xfrm>
            <a:off x="3956355" y="8250564"/>
            <a:ext cx="192043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determination of the composition of chemicals and how this affects their reacting quantities.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8399188-290C-5715-27E6-60BC620E433E}"/>
              </a:ext>
            </a:extLst>
          </p:cNvPr>
          <p:cNvCxnSpPr>
            <a:cxnSpLocks/>
          </p:cNvCxnSpPr>
          <p:nvPr/>
        </p:nvCxnSpPr>
        <p:spPr>
          <a:xfrm flipH="1" flipV="1">
            <a:off x="5567275" y="7787494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430BF21-143A-23E1-D88F-23C8FDE8C84E}"/>
              </a:ext>
            </a:extLst>
          </p:cNvPr>
          <p:cNvSpPr/>
          <p:nvPr/>
        </p:nvSpPr>
        <p:spPr>
          <a:xfrm>
            <a:off x="6127065" y="8251187"/>
            <a:ext cx="1853176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Investigating chemical reactions such as displacement in a logical and systematic way.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6FD4B96-7565-559D-C08B-2E84E685E84F}"/>
              </a:ext>
            </a:extLst>
          </p:cNvPr>
          <p:cNvCxnSpPr>
            <a:cxnSpLocks/>
          </p:cNvCxnSpPr>
          <p:nvPr/>
        </p:nvCxnSpPr>
        <p:spPr>
          <a:xfrm flipH="1" flipV="1">
            <a:off x="7632359" y="7799797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022E421-FA95-97FB-9F07-A75E0FA8CA04}"/>
              </a:ext>
            </a:extLst>
          </p:cNvPr>
          <p:cNvSpPr/>
          <p:nvPr/>
        </p:nvSpPr>
        <p:spPr>
          <a:xfrm>
            <a:off x="506399" y="11929233"/>
            <a:ext cx="288601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rPr>
              <a:t>How chemists seek to minimise the use  of limited resources such as energy and water, managing the environmental  impact of human activity.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C8E4075-682A-5E9C-0EFA-9B74B942C0B0}"/>
              </a:ext>
            </a:extLst>
          </p:cNvPr>
          <p:cNvCxnSpPr>
            <a:cxnSpLocks/>
          </p:cNvCxnSpPr>
          <p:nvPr/>
        </p:nvCxnSpPr>
        <p:spPr>
          <a:xfrm flipH="1" flipV="1">
            <a:off x="3079350" y="11517780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A1A72EE1-6389-77CF-BC6B-D0ED2DD6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721E74F1-5295-0235-A93E-1F0F4FFA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731149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7BFA3E-E0B0-9627-2B6D-6443CF4761AB}"/>
              </a:ext>
            </a:extLst>
          </p:cNvPr>
          <p:cNvSpPr/>
          <p:nvPr/>
        </p:nvSpPr>
        <p:spPr>
          <a:xfrm>
            <a:off x="4387366" y="927400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EA986F-B585-3390-9E93-BC1732114B75}"/>
              </a:ext>
            </a:extLst>
          </p:cNvPr>
          <p:cNvSpPr txBox="1"/>
          <p:nvPr/>
        </p:nvSpPr>
        <p:spPr>
          <a:xfrm rot="-10800000" flipV="1">
            <a:off x="4528436" y="9373583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Covalent compounds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FCD06B-68DE-D9C7-5843-71D0B583E252}"/>
              </a:ext>
            </a:extLst>
          </p:cNvPr>
          <p:cNvSpPr/>
          <p:nvPr/>
        </p:nvSpPr>
        <p:spPr>
          <a:xfrm>
            <a:off x="4545034" y="10106674"/>
            <a:ext cx="177830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study of the element carbon. How it and other non-metals react.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802A29-9ECB-1240-BA2D-100202144AB3}"/>
              </a:ext>
            </a:extLst>
          </p:cNvPr>
          <p:cNvCxnSpPr>
            <a:cxnSpLocks/>
          </p:cNvCxnSpPr>
          <p:nvPr/>
        </p:nvCxnSpPr>
        <p:spPr>
          <a:xfrm flipH="1" flipV="1">
            <a:off x="5829827" y="9672807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95DDA4-34FD-2338-1EFA-0B5E524239C0}"/>
              </a:ext>
            </a:extLst>
          </p:cNvPr>
          <p:cNvSpPr/>
          <p:nvPr/>
        </p:nvSpPr>
        <p:spPr>
          <a:xfrm rot="16200000">
            <a:off x="3419428" y="11524807"/>
            <a:ext cx="657732" cy="4868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17B55A-6952-3EAB-F766-454455F7188A}"/>
              </a:ext>
            </a:extLst>
          </p:cNvPr>
          <p:cNvSpPr/>
          <p:nvPr/>
        </p:nvSpPr>
        <p:spPr>
          <a:xfrm>
            <a:off x="1819282" y="929233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57646F2-52A4-62FC-E3B1-0B8411774FEA}"/>
              </a:ext>
            </a:extLst>
          </p:cNvPr>
          <p:cNvSpPr/>
          <p:nvPr/>
        </p:nvSpPr>
        <p:spPr>
          <a:xfrm>
            <a:off x="1584306" y="10108856"/>
            <a:ext cx="193955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history has shaped our understanding of the periodic table, atoms and their reactions.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ABF966-24B0-B5B1-F7C9-4D59333EB29C}"/>
              </a:ext>
            </a:extLst>
          </p:cNvPr>
          <p:cNvCxnSpPr>
            <a:cxnSpLocks/>
          </p:cNvCxnSpPr>
          <p:nvPr/>
        </p:nvCxnSpPr>
        <p:spPr>
          <a:xfrm flipH="1" flipV="1">
            <a:off x="3201030" y="9702601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BC5F66D-D58E-4172-A8EA-2D4F3A404876}"/>
              </a:ext>
            </a:extLst>
          </p:cNvPr>
          <p:cNvSpPr txBox="1"/>
          <p:nvPr/>
        </p:nvSpPr>
        <p:spPr>
          <a:xfrm rot="-10800000" flipV="1">
            <a:off x="1969068" y="9413182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Atomic Structure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F90942E-9586-5D69-AB31-B1008F262040}"/>
              </a:ext>
            </a:extLst>
          </p:cNvPr>
          <p:cNvSpPr/>
          <p:nvPr/>
        </p:nvSpPr>
        <p:spPr>
          <a:xfrm>
            <a:off x="6869691" y="929233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EE726A0-6C89-9C82-B9FD-8F006341EC45}"/>
              </a:ext>
            </a:extLst>
          </p:cNvPr>
          <p:cNvSpPr/>
          <p:nvPr/>
        </p:nvSpPr>
        <p:spPr>
          <a:xfrm>
            <a:off x="6851001" y="10106674"/>
            <a:ext cx="177830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structure of metals and how they react with non-metals.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AE9B82-671E-F779-41D8-765F22BF6FCA}"/>
              </a:ext>
            </a:extLst>
          </p:cNvPr>
          <p:cNvCxnSpPr>
            <a:cxnSpLocks/>
          </p:cNvCxnSpPr>
          <p:nvPr/>
        </p:nvCxnSpPr>
        <p:spPr>
          <a:xfrm flipH="1" flipV="1">
            <a:off x="8308351" y="9689596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FCBA10F-EE10-0342-621E-C08CF4EB8B00}"/>
              </a:ext>
            </a:extLst>
          </p:cNvPr>
          <p:cNvSpPr txBox="1"/>
          <p:nvPr/>
        </p:nvSpPr>
        <p:spPr>
          <a:xfrm rot="-10800000" flipV="1">
            <a:off x="6357034" y="7546740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Chemical change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AD2994-B8E3-A9F3-CB16-697FA64CE180}"/>
              </a:ext>
            </a:extLst>
          </p:cNvPr>
          <p:cNvSpPr txBox="1"/>
          <p:nvPr/>
        </p:nvSpPr>
        <p:spPr>
          <a:xfrm rot="-10800000" flipV="1">
            <a:off x="7025043" y="9300220"/>
            <a:ext cx="134835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1400" b="1">
                <a:solidFill>
                  <a:prstClr val="black"/>
                </a:solidFill>
              </a:rPr>
              <a:t>GCSE Ionic com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pounds and metals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A23AE75-4DBB-56DC-A2F6-B2B2C2429A96}"/>
              </a:ext>
            </a:extLst>
          </p:cNvPr>
          <p:cNvSpPr/>
          <p:nvPr/>
        </p:nvSpPr>
        <p:spPr>
          <a:xfrm>
            <a:off x="1446041" y="742540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31D710D-BC0D-FD22-DA52-83177D46DAC8}"/>
              </a:ext>
            </a:extLst>
          </p:cNvPr>
          <p:cNvSpPr/>
          <p:nvPr/>
        </p:nvSpPr>
        <p:spPr>
          <a:xfrm>
            <a:off x="1347522" y="8253990"/>
            <a:ext cx="192043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use of electricity in the decomposition of ionic compounds.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0791811-9B07-133C-1DC0-D263947AEC88}"/>
              </a:ext>
            </a:extLst>
          </p:cNvPr>
          <p:cNvCxnSpPr>
            <a:cxnSpLocks/>
          </p:cNvCxnSpPr>
          <p:nvPr/>
        </p:nvCxnSpPr>
        <p:spPr>
          <a:xfrm flipH="1" flipV="1">
            <a:off x="2941832" y="7787494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9B643E9-A3A6-1524-B17E-6EE523D1C859}"/>
              </a:ext>
            </a:extLst>
          </p:cNvPr>
          <p:cNvSpPr txBox="1"/>
          <p:nvPr/>
        </p:nvSpPr>
        <p:spPr>
          <a:xfrm rot="-10800000" flipV="1">
            <a:off x="1595240" y="7541151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Electrolysis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87844D2-E6EE-B501-B3DB-A8ED991C7A3A}"/>
              </a:ext>
            </a:extLst>
          </p:cNvPr>
          <p:cNvSpPr/>
          <p:nvPr/>
        </p:nvSpPr>
        <p:spPr>
          <a:xfrm>
            <a:off x="6860608" y="555535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2326681-5BF0-C5FD-1E6C-91684661893F}"/>
              </a:ext>
            </a:extLst>
          </p:cNvPr>
          <p:cNvSpPr txBox="1"/>
          <p:nvPr/>
        </p:nvSpPr>
        <p:spPr>
          <a:xfrm rot="-10800000" flipV="1">
            <a:off x="7031835" y="5695362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Crude oil and fuels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1144CD34-3C20-F374-B56A-C56D51F0E4EC}"/>
              </a:ext>
            </a:extLst>
          </p:cNvPr>
          <p:cNvSpPr/>
          <p:nvPr/>
        </p:nvSpPr>
        <p:spPr>
          <a:xfrm>
            <a:off x="7025043" y="6406700"/>
            <a:ext cx="204953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introduction to the chemistry of carbon compounds using crude oil as a starting point.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8B1EA00-3CA6-B101-520C-C8B6E800DB08}"/>
              </a:ext>
            </a:extLst>
          </p:cNvPr>
          <p:cNvCxnSpPr>
            <a:cxnSpLocks/>
          </p:cNvCxnSpPr>
          <p:nvPr/>
        </p:nvCxnSpPr>
        <p:spPr>
          <a:xfrm flipH="1" flipV="1">
            <a:off x="6988493" y="6008196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5B483B99-E381-EEA3-18BF-F5FF7C2DB5FC}"/>
              </a:ext>
            </a:extLst>
          </p:cNvPr>
          <p:cNvSpPr/>
          <p:nvPr/>
        </p:nvSpPr>
        <p:spPr>
          <a:xfrm>
            <a:off x="3822731" y="366966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8933E20-3160-26DA-EFF1-D61363BC8A63}"/>
              </a:ext>
            </a:extLst>
          </p:cNvPr>
          <p:cNvSpPr txBox="1"/>
          <p:nvPr/>
        </p:nvSpPr>
        <p:spPr>
          <a:xfrm rot="-10800000" flipV="1">
            <a:off x="3974059" y="3895674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Polymers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68693FA-0757-DD8F-4B11-8B2BFA684436}"/>
              </a:ext>
            </a:extLst>
          </p:cNvPr>
          <p:cNvSpPr/>
          <p:nvPr/>
        </p:nvSpPr>
        <p:spPr>
          <a:xfrm>
            <a:off x="3723953" y="4481897"/>
            <a:ext cx="1818049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Man-made an natural polymers, including nylon and DNA.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CA24C32-77F6-6B93-9AC5-377E5EA550D2}"/>
              </a:ext>
            </a:extLst>
          </p:cNvPr>
          <p:cNvCxnSpPr>
            <a:cxnSpLocks/>
          </p:cNvCxnSpPr>
          <p:nvPr/>
        </p:nvCxnSpPr>
        <p:spPr>
          <a:xfrm flipH="1" flipV="1">
            <a:off x="5253583" y="4082101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79C0FFB0-87E5-7C67-19D6-A6D25066B440}"/>
              </a:ext>
            </a:extLst>
          </p:cNvPr>
          <p:cNvSpPr/>
          <p:nvPr/>
        </p:nvSpPr>
        <p:spPr>
          <a:xfrm>
            <a:off x="5104510" y="179334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D8CFCD9-6FF6-C0C0-2655-6E4C751D898A}"/>
              </a:ext>
            </a:extLst>
          </p:cNvPr>
          <p:cNvSpPr txBox="1"/>
          <p:nvPr/>
        </p:nvSpPr>
        <p:spPr>
          <a:xfrm rot="-10800000" flipV="1">
            <a:off x="5159259" y="1859175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Using our resources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600473A0-1393-5701-934B-1EA0E39D66B5}"/>
              </a:ext>
            </a:extLst>
          </p:cNvPr>
          <p:cNvSpPr/>
          <p:nvPr/>
        </p:nvSpPr>
        <p:spPr>
          <a:xfrm>
            <a:off x="6471523" y="2641270"/>
            <a:ext cx="223777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study of corrosion, alloys, ceramics, polymers, composites and the Haber process to make fertilisers.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7D426D2-68EE-B254-8D91-1D3A1DE1F2C7}"/>
              </a:ext>
            </a:extLst>
          </p:cNvPr>
          <p:cNvCxnSpPr>
            <a:cxnSpLocks/>
          </p:cNvCxnSpPr>
          <p:nvPr/>
        </p:nvCxnSpPr>
        <p:spPr>
          <a:xfrm flipH="1" flipV="1">
            <a:off x="6375383" y="2242137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0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5081754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835429" y="910206"/>
            <a:ext cx="749600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Trilogy Physics KS4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328941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2E700D-D9C6-B34F-B275-729C7E2C5256}"/>
              </a:ext>
            </a:extLst>
          </p:cNvPr>
          <p:cNvSpPr/>
          <p:nvPr/>
        </p:nvSpPr>
        <p:spPr>
          <a:xfrm>
            <a:off x="3392415" y="8996077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681AA1-0240-DD78-8D43-70335F9ADA65}"/>
              </a:ext>
            </a:extLst>
          </p:cNvPr>
          <p:cNvSpPr/>
          <p:nvPr/>
        </p:nvSpPr>
        <p:spPr>
          <a:xfrm>
            <a:off x="3539227" y="9137365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97CF8B-47CC-0140-C08C-4BEEB03BEC5C}"/>
              </a:ext>
            </a:extLst>
          </p:cNvPr>
          <p:cNvSpPr/>
          <p:nvPr/>
        </p:nvSpPr>
        <p:spPr>
          <a:xfrm>
            <a:off x="6109618" y="5321881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B312BD-59F6-20C0-921B-4E284FF0246C}"/>
              </a:ext>
            </a:extLst>
          </p:cNvPr>
          <p:cNvSpPr/>
          <p:nvPr/>
        </p:nvSpPr>
        <p:spPr>
          <a:xfrm>
            <a:off x="6256430" y="5463169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0C2ED3-3E2D-45F9-08CB-F0D180C06731}"/>
              </a:ext>
            </a:extLst>
          </p:cNvPr>
          <p:cNvSpPr/>
          <p:nvPr/>
        </p:nvSpPr>
        <p:spPr>
          <a:xfrm>
            <a:off x="3732970" y="9183988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B441D3-798A-643C-2D87-733788B3CC9E}"/>
              </a:ext>
            </a:extLst>
          </p:cNvPr>
          <p:cNvSpPr/>
          <p:nvPr/>
        </p:nvSpPr>
        <p:spPr>
          <a:xfrm>
            <a:off x="3634899" y="9330841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DB2C8C-A2E8-FA22-AAA2-B9833B90CDE1}"/>
              </a:ext>
            </a:extLst>
          </p:cNvPr>
          <p:cNvSpPr/>
          <p:nvPr/>
        </p:nvSpPr>
        <p:spPr>
          <a:xfrm>
            <a:off x="6450173" y="5554619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186223-B4E7-03A2-1C4F-13DF5A1095C1}"/>
              </a:ext>
            </a:extLst>
          </p:cNvPr>
          <p:cNvSpPr/>
          <p:nvPr/>
        </p:nvSpPr>
        <p:spPr>
          <a:xfrm>
            <a:off x="6352102" y="5701472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20328" y="123977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7" y="138662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4457108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4603920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4797663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4855885" y="1119785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70D13D6-3830-8D4F-5C45-AE60A9DC3634}"/>
              </a:ext>
            </a:extLst>
          </p:cNvPr>
          <p:cNvSpPr/>
          <p:nvPr/>
        </p:nvSpPr>
        <p:spPr>
          <a:xfrm>
            <a:off x="5605100" y="742789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AD2994-B8E3-A9F3-CB16-697FA64CE180}"/>
              </a:ext>
            </a:extLst>
          </p:cNvPr>
          <p:cNvSpPr txBox="1"/>
          <p:nvPr/>
        </p:nvSpPr>
        <p:spPr>
          <a:xfrm rot="-10800000" flipV="1">
            <a:off x="5733123" y="7656112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Particles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8FFB39F-67DE-3678-CAA4-BB599F2769F6}"/>
              </a:ext>
            </a:extLst>
          </p:cNvPr>
          <p:cNvSpPr/>
          <p:nvPr/>
        </p:nvSpPr>
        <p:spPr>
          <a:xfrm>
            <a:off x="451665" y="713624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476F8-15D3-F97E-015B-68E762A76D49}"/>
              </a:ext>
            </a:extLst>
          </p:cNvPr>
          <p:cNvSpPr txBox="1"/>
          <p:nvPr/>
        </p:nvSpPr>
        <p:spPr>
          <a:xfrm rot="-10800000" flipV="1">
            <a:off x="579688" y="7364466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Electricity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5A9AE0-4269-9135-59B6-5E07683DA496}"/>
              </a:ext>
            </a:extLst>
          </p:cNvPr>
          <p:cNvSpPr/>
          <p:nvPr/>
        </p:nvSpPr>
        <p:spPr>
          <a:xfrm>
            <a:off x="2572897" y="554989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E02074-6B1C-A05E-AAB9-89861234B9C6}"/>
              </a:ext>
            </a:extLst>
          </p:cNvPr>
          <p:cNvSpPr txBox="1"/>
          <p:nvPr/>
        </p:nvSpPr>
        <p:spPr>
          <a:xfrm rot="-10800000" flipV="1">
            <a:off x="2572897" y="5778115"/>
            <a:ext cx="16043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Radiation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0A48C9E-C877-F807-9ED1-1CE76DDCA328}"/>
              </a:ext>
            </a:extLst>
          </p:cNvPr>
          <p:cNvSpPr/>
          <p:nvPr/>
        </p:nvSpPr>
        <p:spPr>
          <a:xfrm>
            <a:off x="7809552" y="462639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280F4CD-76AF-5C16-928E-8B05EC499F94}"/>
              </a:ext>
            </a:extLst>
          </p:cNvPr>
          <p:cNvSpPr txBox="1"/>
          <p:nvPr/>
        </p:nvSpPr>
        <p:spPr>
          <a:xfrm rot="10800000" flipV="1">
            <a:off x="7873242" y="4902384"/>
            <a:ext cx="16043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Forces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0CA86CA-3225-CE94-5959-32C88FC116C9}"/>
              </a:ext>
            </a:extLst>
          </p:cNvPr>
          <p:cNvSpPr/>
          <p:nvPr/>
        </p:nvSpPr>
        <p:spPr>
          <a:xfrm>
            <a:off x="5605100" y="367134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4BA110-8812-CA17-B094-1CB96CDC11CE}"/>
              </a:ext>
            </a:extLst>
          </p:cNvPr>
          <p:cNvSpPr txBox="1"/>
          <p:nvPr/>
        </p:nvSpPr>
        <p:spPr>
          <a:xfrm rot="-10800000" flipV="1">
            <a:off x="5733123" y="3899565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Motion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27FF6E0-67BD-CC40-5E5E-F828100745D4}"/>
              </a:ext>
            </a:extLst>
          </p:cNvPr>
          <p:cNvSpPr/>
          <p:nvPr/>
        </p:nvSpPr>
        <p:spPr>
          <a:xfrm>
            <a:off x="2572897" y="179334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120534-0F40-5166-0A07-F2A0C871D228}"/>
              </a:ext>
            </a:extLst>
          </p:cNvPr>
          <p:cNvSpPr txBox="1"/>
          <p:nvPr/>
        </p:nvSpPr>
        <p:spPr>
          <a:xfrm rot="10800000" flipV="1">
            <a:off x="2572897" y="1913847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Electromagnetism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BB48FDD-1C00-B9F4-C242-69D8E75532D4}"/>
              </a:ext>
            </a:extLst>
          </p:cNvPr>
          <p:cNvSpPr/>
          <p:nvPr/>
        </p:nvSpPr>
        <p:spPr>
          <a:xfrm rot="19800000">
            <a:off x="1441699" y="11468868"/>
            <a:ext cx="1296873" cy="978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AA39633-890E-1EC0-F8DB-D0E1B7564770}"/>
              </a:ext>
            </a:extLst>
          </p:cNvPr>
          <p:cNvSpPr/>
          <p:nvPr/>
        </p:nvSpPr>
        <p:spPr>
          <a:xfrm>
            <a:off x="451665" y="337969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BD450C-5DCE-A9DF-F412-CAEA66FA5D30}"/>
              </a:ext>
            </a:extLst>
          </p:cNvPr>
          <p:cNvSpPr txBox="1"/>
          <p:nvPr/>
        </p:nvSpPr>
        <p:spPr>
          <a:xfrm rot="-10800000" flipV="1">
            <a:off x="579688" y="3607919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Waves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451303" y="1089116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10800000" flipV="1">
            <a:off x="579326" y="11011670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energy resources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90C854-41A4-3330-FC9E-602FDFA026E2}"/>
              </a:ext>
            </a:extLst>
          </p:cNvPr>
          <p:cNvSpPr/>
          <p:nvPr/>
        </p:nvSpPr>
        <p:spPr>
          <a:xfrm>
            <a:off x="3956355" y="63129"/>
            <a:ext cx="5340766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Intent:</a:t>
            </a:r>
            <a:r>
              <a:rPr lang="en-GB" dirty="0">
                <a:latin typeface="Century Gothic"/>
              </a:rPr>
              <a:t> Understanding the natural world today, so we can develop new ideas for the future.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C3ADE29-4B37-9BFB-F4B7-14F40A1B1846}"/>
              </a:ext>
            </a:extLst>
          </p:cNvPr>
          <p:cNvSpPr/>
          <p:nvPr/>
        </p:nvSpPr>
        <p:spPr>
          <a:xfrm>
            <a:off x="2345657" y="2794520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How magnets work, motor effect, magnetic fields.</a:t>
            </a:r>
            <a:endParaRPr lang="en-GB" sz="1400">
              <a:cs typeface="Calibri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8D3023B-006C-D79A-CC87-E2090CA68636}"/>
              </a:ext>
            </a:extLst>
          </p:cNvPr>
          <p:cNvSpPr/>
          <p:nvPr/>
        </p:nvSpPr>
        <p:spPr>
          <a:xfrm>
            <a:off x="298935" y="444988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Wave types, wave properties, EM spectrum; its uses and dangers.</a:t>
            </a:r>
            <a:endParaRPr lang="en-GB">
              <a:cs typeface="Calibri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D1B1DD9-4028-AEC7-4EFC-3E3B789A01A5}"/>
              </a:ext>
            </a:extLst>
          </p:cNvPr>
          <p:cNvSpPr/>
          <p:nvPr/>
        </p:nvSpPr>
        <p:spPr>
          <a:xfrm>
            <a:off x="4634416" y="448018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Motion graphs, acceleration, SUVAT, terminal velocity, momentum, car safety.</a:t>
            </a:r>
            <a:endParaRPr lang="en-US" sz="1400">
              <a:ea typeface="+mn-ea"/>
              <a:cs typeface="+mn-cs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EDD15D3-A5D3-1434-EB8A-ECBE81507F9E}"/>
              </a:ext>
            </a:extLst>
          </p:cNvPr>
          <p:cNvCxnSpPr>
            <a:cxnSpLocks/>
          </p:cNvCxnSpPr>
          <p:nvPr/>
        </p:nvCxnSpPr>
        <p:spPr>
          <a:xfrm flipH="1" flipV="1">
            <a:off x="7086011" y="4076734"/>
            <a:ext cx="80823" cy="56676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033A4D4-6117-6B72-6FF0-A47E47CA0303}"/>
              </a:ext>
            </a:extLst>
          </p:cNvPr>
          <p:cNvSpPr/>
          <p:nvPr/>
        </p:nvSpPr>
        <p:spPr>
          <a:xfrm>
            <a:off x="6501608" y="2792311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Motion graphs, acceleration, SUVAT, terminal velocity, momentum, car safety.</a:t>
            </a:r>
            <a:endParaRPr lang="en-US" sz="1400">
              <a:ea typeface="+mn-ea"/>
              <a:cs typeface="+mn-cs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1AC318A-FF0C-E3C7-C7B6-0EF941EA8278}"/>
              </a:ext>
            </a:extLst>
          </p:cNvPr>
          <p:cNvCxnSpPr>
            <a:cxnSpLocks/>
          </p:cNvCxnSpPr>
          <p:nvPr/>
        </p:nvCxnSpPr>
        <p:spPr>
          <a:xfrm flipV="1">
            <a:off x="9002634" y="3323071"/>
            <a:ext cx="78399" cy="136288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529BA55-BBCD-2448-953C-12535DB47727}"/>
              </a:ext>
            </a:extLst>
          </p:cNvPr>
          <p:cNvSpPr/>
          <p:nvPr/>
        </p:nvSpPr>
        <p:spPr>
          <a:xfrm>
            <a:off x="2855111" y="6311159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Atoms, isotopes, types of radiation, fission, fusion, half-life and radiation uses.</a:t>
            </a:r>
            <a:endParaRPr lang="en-US" sz="1400">
              <a:ea typeface="+mn-ea"/>
              <a:cs typeface="+mn-cs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BA2DE9C-2E12-50F8-5B90-E029BB6C4978}"/>
              </a:ext>
            </a:extLst>
          </p:cNvPr>
          <p:cNvCxnSpPr>
            <a:cxnSpLocks/>
          </p:cNvCxnSpPr>
          <p:nvPr/>
        </p:nvCxnSpPr>
        <p:spPr>
          <a:xfrm flipV="1">
            <a:off x="3047390" y="6109489"/>
            <a:ext cx="78400" cy="43939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4531208-27B5-766E-E28D-B0240455C83D}"/>
              </a:ext>
            </a:extLst>
          </p:cNvPr>
          <p:cNvCxnSpPr>
            <a:cxnSpLocks/>
          </p:cNvCxnSpPr>
          <p:nvPr/>
        </p:nvCxnSpPr>
        <p:spPr>
          <a:xfrm flipV="1">
            <a:off x="2937482" y="2459039"/>
            <a:ext cx="349080" cy="42346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5F57F47-0388-3E43-C320-94CF8FF0E02F}"/>
              </a:ext>
            </a:extLst>
          </p:cNvPr>
          <p:cNvCxnSpPr>
            <a:cxnSpLocks/>
          </p:cNvCxnSpPr>
          <p:nvPr/>
        </p:nvCxnSpPr>
        <p:spPr>
          <a:xfrm flipH="1" flipV="1">
            <a:off x="620820" y="3838180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2CE2408-600C-2D3F-7575-A12117702B62}"/>
              </a:ext>
            </a:extLst>
          </p:cNvPr>
          <p:cNvSpPr/>
          <p:nvPr/>
        </p:nvSpPr>
        <p:spPr>
          <a:xfrm>
            <a:off x="291707" y="8167456"/>
            <a:ext cx="3229691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Circuit symbols, charge, current, voltage, resistance, power, circuit types and domestic electricity.</a:t>
            </a:r>
            <a:endParaRPr lang="en-US" sz="1400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8399188-290C-5715-27E6-60BC620E433E}"/>
              </a:ext>
            </a:extLst>
          </p:cNvPr>
          <p:cNvCxnSpPr>
            <a:cxnSpLocks/>
          </p:cNvCxnSpPr>
          <p:nvPr/>
        </p:nvCxnSpPr>
        <p:spPr>
          <a:xfrm flipV="1">
            <a:off x="369224" y="7571673"/>
            <a:ext cx="244368" cy="63541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430BF21-143A-23E1-D88F-23C8FDE8C84E}"/>
              </a:ext>
            </a:extLst>
          </p:cNvPr>
          <p:cNvSpPr/>
          <p:nvPr/>
        </p:nvSpPr>
        <p:spPr>
          <a:xfrm>
            <a:off x="4544358" y="8319105"/>
            <a:ext cx="3134157" cy="68458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Solids, liquids and gases. State changes, density, specific heat capacity, latent heat and insulation</a:t>
            </a:r>
            <a:endParaRPr lang="en-US" sz="1400">
              <a:ea typeface="+mn-ea"/>
              <a:cs typeface="+mn-cs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6FD4B96-7565-559D-C08B-2E84E685E84F}"/>
              </a:ext>
            </a:extLst>
          </p:cNvPr>
          <p:cNvCxnSpPr>
            <a:cxnSpLocks/>
          </p:cNvCxnSpPr>
          <p:nvPr/>
        </p:nvCxnSpPr>
        <p:spPr>
          <a:xfrm flipH="1" flipV="1">
            <a:off x="6884498" y="7915651"/>
            <a:ext cx="717718" cy="45531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C8E4075-682A-5E9C-0EFA-9B74B942C0B0}"/>
              </a:ext>
            </a:extLst>
          </p:cNvPr>
          <p:cNvCxnSpPr>
            <a:cxnSpLocks/>
          </p:cNvCxnSpPr>
          <p:nvPr/>
        </p:nvCxnSpPr>
        <p:spPr>
          <a:xfrm flipH="1" flipV="1">
            <a:off x="583120" y="11352942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A1A72EE1-6389-77CF-BC6B-D0ED2DD6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721E74F1-5295-0235-A93E-1F0F4FFA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731149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7BFA3E-E0B0-9627-2B6D-6443CF4761AB}"/>
              </a:ext>
            </a:extLst>
          </p:cNvPr>
          <p:cNvSpPr/>
          <p:nvPr/>
        </p:nvSpPr>
        <p:spPr>
          <a:xfrm>
            <a:off x="4846387" y="925520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EA986F-B585-3390-9E93-BC1732114B75}"/>
              </a:ext>
            </a:extLst>
          </p:cNvPr>
          <p:cNvSpPr txBox="1"/>
          <p:nvPr/>
        </p:nvSpPr>
        <p:spPr>
          <a:xfrm rot="-10800000" flipV="1">
            <a:off x="4974410" y="9483424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FCD06B-68DE-D9C7-5843-71D0B583E252}"/>
              </a:ext>
            </a:extLst>
          </p:cNvPr>
          <p:cNvSpPr/>
          <p:nvPr/>
        </p:nvSpPr>
        <p:spPr>
          <a:xfrm>
            <a:off x="5997925" y="10142895"/>
            <a:ext cx="3054544" cy="76419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Energy stores, energy transfers, calculating energy changes, power and efficiency.</a:t>
            </a:r>
            <a:endParaRPr lang="en-US" sz="1400"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802A29-9ECB-1240-BA2D-100202144AB3}"/>
              </a:ext>
            </a:extLst>
          </p:cNvPr>
          <p:cNvCxnSpPr>
            <a:cxnSpLocks/>
          </p:cNvCxnSpPr>
          <p:nvPr/>
        </p:nvCxnSpPr>
        <p:spPr>
          <a:xfrm flipH="1" flipV="1">
            <a:off x="6082978" y="9702601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E3F9E9-58BA-885A-4C00-7BFF7825C3E7}"/>
              </a:ext>
            </a:extLst>
          </p:cNvPr>
          <p:cNvSpPr/>
          <p:nvPr/>
        </p:nvSpPr>
        <p:spPr>
          <a:xfrm>
            <a:off x="330368" y="11949500"/>
            <a:ext cx="412788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200">
                <a:latin typeface="Calibri" panose="020F0502020204030204"/>
                <a:cs typeface="Calibri"/>
              </a:rPr>
              <a:t>Energy usage and how it is affected by political, economic and scientific issues. The environmental impact of using energy, how renewable and non-renewable energy sources and the advantages and disadvantages of using them.</a:t>
            </a:r>
            <a:endParaRPr lang="en-US" sz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64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5081754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064029" y="910206"/>
            <a:ext cx="749600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Trilogy Biology KS4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328941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2E700D-D9C6-B34F-B275-729C7E2C5256}"/>
              </a:ext>
            </a:extLst>
          </p:cNvPr>
          <p:cNvSpPr/>
          <p:nvPr/>
        </p:nvSpPr>
        <p:spPr>
          <a:xfrm>
            <a:off x="2887515" y="8997731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681AA1-0240-DD78-8D43-70335F9ADA65}"/>
              </a:ext>
            </a:extLst>
          </p:cNvPr>
          <p:cNvSpPr/>
          <p:nvPr/>
        </p:nvSpPr>
        <p:spPr>
          <a:xfrm>
            <a:off x="3034327" y="9139019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97CF8B-47CC-0140-C08C-4BEEB03BEC5C}"/>
              </a:ext>
            </a:extLst>
          </p:cNvPr>
          <p:cNvSpPr/>
          <p:nvPr/>
        </p:nvSpPr>
        <p:spPr>
          <a:xfrm>
            <a:off x="7256030" y="3347505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B312BD-59F6-20C0-921B-4E284FF0246C}"/>
              </a:ext>
            </a:extLst>
          </p:cNvPr>
          <p:cNvSpPr/>
          <p:nvPr/>
        </p:nvSpPr>
        <p:spPr>
          <a:xfrm>
            <a:off x="7402842" y="3488793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0C2ED3-3E2D-45F9-08CB-F0D180C06731}"/>
              </a:ext>
            </a:extLst>
          </p:cNvPr>
          <p:cNvSpPr/>
          <p:nvPr/>
        </p:nvSpPr>
        <p:spPr>
          <a:xfrm>
            <a:off x="3228070" y="9185642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B441D3-798A-643C-2D87-733788B3CC9E}"/>
              </a:ext>
            </a:extLst>
          </p:cNvPr>
          <p:cNvSpPr/>
          <p:nvPr/>
        </p:nvSpPr>
        <p:spPr>
          <a:xfrm>
            <a:off x="3129999" y="9332495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DB2C8C-A2E8-FA22-AAA2-B9833B90CDE1}"/>
              </a:ext>
            </a:extLst>
          </p:cNvPr>
          <p:cNvSpPr/>
          <p:nvPr/>
        </p:nvSpPr>
        <p:spPr>
          <a:xfrm>
            <a:off x="7596585" y="358024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186223-B4E7-03A2-1C4F-13DF5A1095C1}"/>
              </a:ext>
            </a:extLst>
          </p:cNvPr>
          <p:cNvSpPr/>
          <p:nvPr/>
        </p:nvSpPr>
        <p:spPr>
          <a:xfrm>
            <a:off x="7498514" y="372709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20328" y="123977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7" y="138662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4457108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4603920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4797663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4855885" y="1119785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70D13D6-3830-8D4F-5C45-AE60A9DC3634}"/>
              </a:ext>
            </a:extLst>
          </p:cNvPr>
          <p:cNvSpPr/>
          <p:nvPr/>
        </p:nvSpPr>
        <p:spPr>
          <a:xfrm>
            <a:off x="4462130" y="925456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AD2994-B8E3-A9F3-CB16-697FA64CE180}"/>
              </a:ext>
            </a:extLst>
          </p:cNvPr>
          <p:cNvSpPr txBox="1"/>
          <p:nvPr/>
        </p:nvSpPr>
        <p:spPr>
          <a:xfrm rot="-10800000" flipV="1">
            <a:off x="4590153" y="9375063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Cell Biology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8FFB39F-67DE-3678-CAA4-BB599F2769F6}"/>
              </a:ext>
            </a:extLst>
          </p:cNvPr>
          <p:cNvSpPr/>
          <p:nvPr/>
        </p:nvSpPr>
        <p:spPr>
          <a:xfrm>
            <a:off x="5685796" y="744101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476F8-15D3-F97E-015B-68E762A76D49}"/>
              </a:ext>
            </a:extLst>
          </p:cNvPr>
          <p:cNvSpPr txBox="1"/>
          <p:nvPr/>
        </p:nvSpPr>
        <p:spPr>
          <a:xfrm rot="-10800000" flipV="1">
            <a:off x="5813819" y="7453789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Organisation of Animals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5A9AE0-4269-9135-59B6-5E07683DA496}"/>
              </a:ext>
            </a:extLst>
          </p:cNvPr>
          <p:cNvSpPr/>
          <p:nvPr/>
        </p:nvSpPr>
        <p:spPr>
          <a:xfrm>
            <a:off x="298935" y="714809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E02074-6B1C-A05E-AAB9-89861234B9C6}"/>
              </a:ext>
            </a:extLst>
          </p:cNvPr>
          <p:cNvSpPr txBox="1"/>
          <p:nvPr/>
        </p:nvSpPr>
        <p:spPr>
          <a:xfrm rot="-10800000" flipV="1">
            <a:off x="298935" y="7268593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Infection and Response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0A48C9E-C877-F807-9ED1-1CE76DDCA328}"/>
              </a:ext>
            </a:extLst>
          </p:cNvPr>
          <p:cNvSpPr/>
          <p:nvPr/>
        </p:nvSpPr>
        <p:spPr>
          <a:xfrm>
            <a:off x="4590153" y="552953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280F4CD-76AF-5C16-928E-8B05EC499F94}"/>
              </a:ext>
            </a:extLst>
          </p:cNvPr>
          <p:cNvSpPr txBox="1"/>
          <p:nvPr/>
        </p:nvSpPr>
        <p:spPr>
          <a:xfrm rot="-10800000" flipV="1">
            <a:off x="4590153" y="5650035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Bioenergetics and Plants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0CA86CA-3225-CE94-5959-32C88FC116C9}"/>
              </a:ext>
            </a:extLst>
          </p:cNvPr>
          <p:cNvSpPr/>
          <p:nvPr/>
        </p:nvSpPr>
        <p:spPr>
          <a:xfrm>
            <a:off x="5605100" y="367134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4BA110-8812-CA17-B094-1CB96CDC11CE}"/>
              </a:ext>
            </a:extLst>
          </p:cNvPr>
          <p:cNvSpPr txBox="1"/>
          <p:nvPr/>
        </p:nvSpPr>
        <p:spPr>
          <a:xfrm rot="-10800000" flipV="1">
            <a:off x="5733123" y="3791844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Homeostasis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27FF6E0-67BD-CC40-5E5E-F828100745D4}"/>
              </a:ext>
            </a:extLst>
          </p:cNvPr>
          <p:cNvSpPr/>
          <p:nvPr/>
        </p:nvSpPr>
        <p:spPr>
          <a:xfrm>
            <a:off x="2572897" y="179334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120534-0F40-5166-0A07-F2A0C871D228}"/>
              </a:ext>
            </a:extLst>
          </p:cNvPr>
          <p:cNvSpPr txBox="1"/>
          <p:nvPr/>
        </p:nvSpPr>
        <p:spPr>
          <a:xfrm rot="-10800000" flipV="1">
            <a:off x="2572897" y="2021568"/>
            <a:ext cx="16043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Ecology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AA39633-890E-1EC0-F8DB-D0E1B7564770}"/>
              </a:ext>
            </a:extLst>
          </p:cNvPr>
          <p:cNvSpPr/>
          <p:nvPr/>
        </p:nvSpPr>
        <p:spPr>
          <a:xfrm>
            <a:off x="451665" y="337969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BD450C-5DCE-A9DF-F412-CAEA66FA5D30}"/>
              </a:ext>
            </a:extLst>
          </p:cNvPr>
          <p:cNvSpPr txBox="1"/>
          <p:nvPr/>
        </p:nvSpPr>
        <p:spPr>
          <a:xfrm rot="-10800000" flipV="1">
            <a:off x="579688" y="3500198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Genetics and Inheritance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451303" y="1089116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-10800000" flipV="1">
            <a:off x="579326" y="10903948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Circulation and Health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90C854-41A4-3330-FC9E-602FDFA026E2}"/>
              </a:ext>
            </a:extLst>
          </p:cNvPr>
          <p:cNvSpPr/>
          <p:nvPr/>
        </p:nvSpPr>
        <p:spPr>
          <a:xfrm>
            <a:off x="3956355" y="63129"/>
            <a:ext cx="5118222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 All life on Earth shares a fundamental goal; to learn, survive and thrive.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C3ADE29-4B37-9BFB-F4B7-14F40A1B1846}"/>
              </a:ext>
            </a:extLst>
          </p:cNvPr>
          <p:cNvSpPr/>
          <p:nvPr/>
        </p:nvSpPr>
        <p:spPr>
          <a:xfrm>
            <a:off x="2345657" y="2794520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Ecosystems, materials and cycling, animal and plant interactions, abiotic and biotic factors. Sustainability, and threats to biodiversity.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8D3023B-006C-D79A-CC87-E2090CA68636}"/>
              </a:ext>
            </a:extLst>
          </p:cNvPr>
          <p:cNvSpPr/>
          <p:nvPr/>
        </p:nvSpPr>
        <p:spPr>
          <a:xfrm>
            <a:off x="298935" y="444988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Meiosis and mitosis, cellular DNA and its function, genetic inheritance and disorders, evolution and speciation, gene technologies.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D1B1DD9-4028-AEC7-4EFC-3E3B789A01A5}"/>
              </a:ext>
            </a:extLst>
          </p:cNvPr>
          <p:cNvSpPr/>
          <p:nvPr/>
        </p:nvSpPr>
        <p:spPr>
          <a:xfrm>
            <a:off x="4634416" y="448018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Interpreting stimulus and co-ordinating responses within the nervous and endocrine system, reproduction, contraception and fertility,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EDD15D3-A5D3-1434-EB8A-ECBE81507F9E}"/>
              </a:ext>
            </a:extLst>
          </p:cNvPr>
          <p:cNvCxnSpPr>
            <a:cxnSpLocks/>
          </p:cNvCxnSpPr>
          <p:nvPr/>
        </p:nvCxnSpPr>
        <p:spPr>
          <a:xfrm flipH="1" flipV="1">
            <a:off x="7081474" y="4009875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033A4D4-6117-6B72-6FF0-A47E47CA0303}"/>
              </a:ext>
            </a:extLst>
          </p:cNvPr>
          <p:cNvSpPr/>
          <p:nvPr/>
        </p:nvSpPr>
        <p:spPr>
          <a:xfrm>
            <a:off x="5887981" y="6444068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 tissues, organs and systems, photosynthesis and respiration,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rates, exercise and metabolism.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Transpiration and translocation.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1AC318A-FF0C-E3C7-C7B6-0EF941EA8278}"/>
              </a:ext>
            </a:extLst>
          </p:cNvPr>
          <p:cNvCxnSpPr>
            <a:cxnSpLocks/>
          </p:cNvCxnSpPr>
          <p:nvPr/>
        </p:nvCxnSpPr>
        <p:spPr>
          <a:xfrm flipH="1" flipV="1">
            <a:off x="5938504" y="5999296"/>
            <a:ext cx="164133" cy="62336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529BA55-BBCD-2448-953C-12535DB47727}"/>
              </a:ext>
            </a:extLst>
          </p:cNvPr>
          <p:cNvSpPr/>
          <p:nvPr/>
        </p:nvSpPr>
        <p:spPr>
          <a:xfrm>
            <a:off x="1739740" y="6365669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Pathogens are microorganisms causing infectious disease, treatment and prevention, vaccinations and drug trials. In humans only.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BA2DE9C-2E12-50F8-5B90-E029BB6C4978}"/>
              </a:ext>
            </a:extLst>
          </p:cNvPr>
          <p:cNvCxnSpPr>
            <a:cxnSpLocks/>
          </p:cNvCxnSpPr>
          <p:nvPr/>
        </p:nvCxnSpPr>
        <p:spPr>
          <a:xfrm flipV="1">
            <a:off x="1453557" y="6704170"/>
            <a:ext cx="375210" cy="54878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4531208-27B5-766E-E28D-B0240455C83D}"/>
              </a:ext>
            </a:extLst>
          </p:cNvPr>
          <p:cNvCxnSpPr>
            <a:cxnSpLocks/>
          </p:cNvCxnSpPr>
          <p:nvPr/>
        </p:nvCxnSpPr>
        <p:spPr>
          <a:xfrm flipV="1">
            <a:off x="2522035" y="2283893"/>
            <a:ext cx="255011" cy="58548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5F57F47-0388-3E43-C320-94CF8FF0E02F}"/>
              </a:ext>
            </a:extLst>
          </p:cNvPr>
          <p:cNvCxnSpPr>
            <a:cxnSpLocks/>
          </p:cNvCxnSpPr>
          <p:nvPr/>
        </p:nvCxnSpPr>
        <p:spPr>
          <a:xfrm flipV="1">
            <a:off x="451303" y="3838180"/>
            <a:ext cx="169517" cy="71991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2CE2408-600C-2D3F-7575-A12117702B62}"/>
              </a:ext>
            </a:extLst>
          </p:cNvPr>
          <p:cNvSpPr/>
          <p:nvPr/>
        </p:nvSpPr>
        <p:spPr>
          <a:xfrm>
            <a:off x="4812030" y="833490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 of organisation of the human body, digestion using enzymes and nutrition.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8399188-290C-5715-27E6-60BC620E433E}"/>
              </a:ext>
            </a:extLst>
          </p:cNvPr>
          <p:cNvCxnSpPr>
            <a:cxnSpLocks/>
          </p:cNvCxnSpPr>
          <p:nvPr/>
        </p:nvCxnSpPr>
        <p:spPr>
          <a:xfrm flipH="1" flipV="1">
            <a:off x="6900110" y="8027596"/>
            <a:ext cx="470403" cy="38804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430BF21-143A-23E1-D88F-23C8FDE8C84E}"/>
              </a:ext>
            </a:extLst>
          </p:cNvPr>
          <p:cNvSpPr/>
          <p:nvPr/>
        </p:nvSpPr>
        <p:spPr>
          <a:xfrm>
            <a:off x="5726170" y="10159262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Exploring structural differences and functionality of cells within organisms. Cell division by mitosis and then specialisation and differentiation.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6FD4B96-7565-559D-C08B-2E84E685E84F}"/>
              </a:ext>
            </a:extLst>
          </p:cNvPr>
          <p:cNvCxnSpPr>
            <a:cxnSpLocks/>
          </p:cNvCxnSpPr>
          <p:nvPr/>
        </p:nvCxnSpPr>
        <p:spPr>
          <a:xfrm flipH="1" flipV="1">
            <a:off x="5757450" y="9742323"/>
            <a:ext cx="137761" cy="54918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022E421-FA95-97FB-9F07-A75E0FA8CA04}"/>
              </a:ext>
            </a:extLst>
          </p:cNvPr>
          <p:cNvSpPr/>
          <p:nvPr/>
        </p:nvSpPr>
        <p:spPr>
          <a:xfrm>
            <a:off x="549379" y="11949500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and circulatory system,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respiratory system, CHD,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 and non-communicable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diseases and medical treatments.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C8E4075-682A-5E9C-0EFA-9B74B942C0B0}"/>
              </a:ext>
            </a:extLst>
          </p:cNvPr>
          <p:cNvCxnSpPr>
            <a:cxnSpLocks/>
          </p:cNvCxnSpPr>
          <p:nvPr/>
        </p:nvCxnSpPr>
        <p:spPr>
          <a:xfrm flipH="1" flipV="1">
            <a:off x="583120" y="11352942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A1A72EE1-6389-77CF-BC6B-D0ED2DD6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721E74F1-5295-0235-A93E-1F0F4FFA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731149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1CF1E6-9831-53B5-AFBB-3D544CF5A8C4}"/>
              </a:ext>
            </a:extLst>
          </p:cNvPr>
          <p:cNvSpPr/>
          <p:nvPr/>
        </p:nvSpPr>
        <p:spPr>
          <a:xfrm rot="19800000">
            <a:off x="1441699" y="11468868"/>
            <a:ext cx="1296873" cy="978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ECA28036-71A5-524B-40BE-D1C34C94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18" y="2774681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60A5080E-21DD-01CF-7868-08392F65A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16" y="10491646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CC5A2A26-FA58-C210-14E1-ECE61EFF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7" y="4342110"/>
            <a:ext cx="804183" cy="12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lood Cells Blood Corpuscles #EZbys8 - Clipart Suggest">
            <a:extLst>
              <a:ext uri="{FF2B5EF4-FFF2-40B4-BE49-F238E27FC236}">
                <a16:creationId xmlns:a16="http://schemas.microsoft.com/office/drawing/2014/main" id="{ACC26F1B-850F-02BB-0400-CD58FD99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40" y="12019646"/>
            <a:ext cx="930653" cy="6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uman digestive system Royalty Free Vector Image">
            <a:extLst>
              <a:ext uri="{FF2B5EF4-FFF2-40B4-BE49-F238E27FC236}">
                <a16:creationId xmlns:a16="http://schemas.microsoft.com/office/drawing/2014/main" id="{FD4D3F92-699A-F8FC-D1E7-FB5B08689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4506775" y="8268084"/>
            <a:ext cx="536081" cy="7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unning - Runner Png, Transparent Png - kindpng">
            <a:extLst>
              <a:ext uri="{FF2B5EF4-FFF2-40B4-BE49-F238E27FC236}">
                <a16:creationId xmlns:a16="http://schemas.microsoft.com/office/drawing/2014/main" id="{ABAC55A4-5FCD-9E69-943A-FE426F800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714" y="6098226"/>
            <a:ext cx="606240" cy="4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84E45B7-AA63-0A82-711C-35633632D09F}"/>
              </a:ext>
            </a:extLst>
          </p:cNvPr>
          <p:cNvGrpSpPr/>
          <p:nvPr/>
        </p:nvGrpSpPr>
        <p:grpSpPr>
          <a:xfrm>
            <a:off x="1493071" y="6298326"/>
            <a:ext cx="347824" cy="981904"/>
            <a:chOff x="2375755" y="6241643"/>
            <a:chExt cx="347824" cy="981904"/>
          </a:xfrm>
        </p:grpSpPr>
        <p:pic>
          <p:nvPicPr>
            <p:cNvPr id="36" name="Picture 2" descr="Roche - CrossMAb technology for bispecific antibody">
              <a:extLst>
                <a:ext uri="{FF2B5EF4-FFF2-40B4-BE49-F238E27FC236}">
                  <a16:creationId xmlns:a16="http://schemas.microsoft.com/office/drawing/2014/main" id="{F28CA70D-A716-47B9-39AF-7BEABCE676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2348289">
              <a:off x="2506289" y="6957006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Roche - CrossMAb technology for bispecific antibody">
              <a:extLst>
                <a:ext uri="{FF2B5EF4-FFF2-40B4-BE49-F238E27FC236}">
                  <a16:creationId xmlns:a16="http://schemas.microsoft.com/office/drawing/2014/main" id="{E10FDF56-8E18-D667-0B2F-7450378EE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057069">
              <a:off x="2400382" y="646405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Roche - CrossMAb technology for bispecific antibody">
              <a:extLst>
                <a:ext uri="{FF2B5EF4-FFF2-40B4-BE49-F238E27FC236}">
                  <a16:creationId xmlns:a16="http://schemas.microsoft.com/office/drawing/2014/main" id="{002A2CB8-C639-9661-B22F-E7F82CCC5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5400000">
              <a:off x="2400381" y="668974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Roche - CrossMAb technology for bispecific antibody">
              <a:extLst>
                <a:ext uri="{FF2B5EF4-FFF2-40B4-BE49-F238E27FC236}">
                  <a16:creationId xmlns:a16="http://schemas.microsoft.com/office/drawing/2014/main" id="{0729427D-CDBE-4810-2327-FAF335AD37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685364">
              <a:off x="2439060" y="6217017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2" descr="A syringe for injection with a vaccine on a white background. Vector  illustration 2264882 Vector Art at Vecteezy">
            <a:extLst>
              <a:ext uri="{FF2B5EF4-FFF2-40B4-BE49-F238E27FC236}">
                <a16:creationId xmlns:a16="http://schemas.microsoft.com/office/drawing/2014/main" id="{54ECFCDB-CF17-ADAB-281F-32C7E82D1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64378" y="6427605"/>
            <a:ext cx="867178" cy="8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78,189 Oil Drop Stock Photos, Pictures &amp; Royalty-Free Images - iStock">
            <a:extLst>
              <a:ext uri="{FF2B5EF4-FFF2-40B4-BE49-F238E27FC236}">
                <a16:creationId xmlns:a16="http://schemas.microsoft.com/office/drawing/2014/main" id="{B1A8C549-CA5B-B6D6-43D0-302C6911B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49" y="8469278"/>
            <a:ext cx="508986" cy="5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linical thermometer Images, Stock Photos &amp; Vectors | Shutterstock">
            <a:extLst>
              <a:ext uri="{FF2B5EF4-FFF2-40B4-BE49-F238E27FC236}">
                <a16:creationId xmlns:a16="http://schemas.microsoft.com/office/drawing/2014/main" id="{D8C3B712-B848-420C-E017-D049F4893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5077" r="8959" b="16150"/>
          <a:stretch/>
        </p:blipFill>
        <p:spPr bwMode="auto">
          <a:xfrm>
            <a:off x="6802860" y="4663331"/>
            <a:ext cx="772162" cy="7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lant Root Cell Stock Illustration 1095295985 | Shutterstock">
            <a:extLst>
              <a:ext uri="{FF2B5EF4-FFF2-40B4-BE49-F238E27FC236}">
                <a16:creationId xmlns:a16="http://schemas.microsoft.com/office/drawing/2014/main" id="{DE78C599-8146-BB04-33FA-525E49FAB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5445" r="6334" b="14148"/>
          <a:stretch/>
        </p:blipFill>
        <p:spPr bwMode="auto">
          <a:xfrm rot="10800000">
            <a:off x="4990676" y="10207782"/>
            <a:ext cx="803348" cy="4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Understanding Your Family's Pedigree – My Faulty Gene">
            <a:extLst>
              <a:ext uri="{FF2B5EF4-FFF2-40B4-BE49-F238E27FC236}">
                <a16:creationId xmlns:a16="http://schemas.microsoft.com/office/drawing/2014/main" id="{609425CB-09C9-235A-B15F-B536DDD0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1" y="5042190"/>
            <a:ext cx="576935" cy="3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77EABD4F-D419-B950-CBAE-AAF2A356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25" y="6785516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DEB78EDD-4436-F540-2C79-57EE8F03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65" y="2535598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09411A46-7E02-8FBC-3A85-80E67B482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70" y="6563211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Hemoglobin - Wikipedia">
            <a:extLst>
              <a:ext uri="{FF2B5EF4-FFF2-40B4-BE49-F238E27FC236}">
                <a16:creationId xmlns:a16="http://schemas.microsoft.com/office/drawing/2014/main" id="{D3094ECE-2D46-06E6-02E4-CE753030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" y="11911435"/>
            <a:ext cx="784799" cy="7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13,870,300 Sun Stock Photos, Pictures &amp; Royalty-Free Images - iStock">
            <a:extLst>
              <a:ext uri="{FF2B5EF4-FFF2-40B4-BE49-F238E27FC236}">
                <a16:creationId xmlns:a16="http://schemas.microsoft.com/office/drawing/2014/main" id="{6E73D523-20BE-51CE-4E37-C6D4CB035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71" y="4766525"/>
            <a:ext cx="828199" cy="7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1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5081754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835429" y="910206"/>
            <a:ext cx="749600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Trilogy Chemistry KS4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328941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7039755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863320" y="6203176"/>
            <a:ext cx="5585917" cy="128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2E700D-D9C6-B34F-B275-729C7E2C5256}"/>
              </a:ext>
            </a:extLst>
          </p:cNvPr>
          <p:cNvSpPr/>
          <p:nvPr/>
        </p:nvSpPr>
        <p:spPr>
          <a:xfrm>
            <a:off x="300436" y="1044652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681AA1-0240-DD78-8D43-70335F9ADA65}"/>
              </a:ext>
            </a:extLst>
          </p:cNvPr>
          <p:cNvSpPr/>
          <p:nvPr/>
        </p:nvSpPr>
        <p:spPr>
          <a:xfrm>
            <a:off x="447078" y="1059334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97CF8B-47CC-0140-C08C-4BEEB03BEC5C}"/>
              </a:ext>
            </a:extLst>
          </p:cNvPr>
          <p:cNvSpPr/>
          <p:nvPr/>
        </p:nvSpPr>
        <p:spPr>
          <a:xfrm>
            <a:off x="7841105" y="4223197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B312BD-59F6-20C0-921B-4E284FF0246C}"/>
              </a:ext>
            </a:extLst>
          </p:cNvPr>
          <p:cNvSpPr/>
          <p:nvPr/>
        </p:nvSpPr>
        <p:spPr>
          <a:xfrm>
            <a:off x="7990999" y="4383384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0C2ED3-3E2D-45F9-08CB-F0D180C06731}"/>
              </a:ext>
            </a:extLst>
          </p:cNvPr>
          <p:cNvSpPr/>
          <p:nvPr/>
        </p:nvSpPr>
        <p:spPr>
          <a:xfrm>
            <a:off x="640820" y="10700460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B441D3-798A-643C-2D87-733788B3CC9E}"/>
              </a:ext>
            </a:extLst>
          </p:cNvPr>
          <p:cNvSpPr/>
          <p:nvPr/>
        </p:nvSpPr>
        <p:spPr>
          <a:xfrm>
            <a:off x="542749" y="10797410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DB2C8C-A2E8-FA22-AAA2-B9833B90CDE1}"/>
              </a:ext>
            </a:extLst>
          </p:cNvPr>
          <p:cNvSpPr/>
          <p:nvPr/>
        </p:nvSpPr>
        <p:spPr>
          <a:xfrm>
            <a:off x="8167240" y="4452617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186223-B4E7-03A2-1C4F-13DF5A1095C1}"/>
              </a:ext>
            </a:extLst>
          </p:cNvPr>
          <p:cNvSpPr/>
          <p:nvPr/>
        </p:nvSpPr>
        <p:spPr>
          <a:xfrm>
            <a:off x="8104287" y="4594562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20328" y="123977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7" y="138662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4457108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4603920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4797663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4855885" y="1119785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70D13D6-3830-8D4F-5C45-AE60A9DC3634}"/>
              </a:ext>
            </a:extLst>
          </p:cNvPr>
          <p:cNvSpPr/>
          <p:nvPr/>
        </p:nvSpPr>
        <p:spPr>
          <a:xfrm>
            <a:off x="5459577" y="7453111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8FFB39F-67DE-3678-CAA4-BB599F2769F6}"/>
              </a:ext>
            </a:extLst>
          </p:cNvPr>
          <p:cNvSpPr/>
          <p:nvPr/>
        </p:nvSpPr>
        <p:spPr>
          <a:xfrm>
            <a:off x="1462449" y="741515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476F8-15D3-F97E-015B-68E762A76D49}"/>
              </a:ext>
            </a:extLst>
          </p:cNvPr>
          <p:cNvSpPr txBox="1"/>
          <p:nvPr/>
        </p:nvSpPr>
        <p:spPr>
          <a:xfrm rot="-10800000" flipV="1">
            <a:off x="1657565" y="7538935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Chemical calculations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5A9AE0-4269-9135-59B6-5E07683DA496}"/>
              </a:ext>
            </a:extLst>
          </p:cNvPr>
          <p:cNvSpPr/>
          <p:nvPr/>
        </p:nvSpPr>
        <p:spPr>
          <a:xfrm>
            <a:off x="5633246" y="556344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E02074-6B1C-A05E-AAB9-89861234B9C6}"/>
              </a:ext>
            </a:extLst>
          </p:cNvPr>
          <p:cNvSpPr txBox="1"/>
          <p:nvPr/>
        </p:nvSpPr>
        <p:spPr>
          <a:xfrm rot="-10800000" flipV="1">
            <a:off x="5673179" y="5684090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Energy changes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0A48C9E-C877-F807-9ED1-1CE76DDCA328}"/>
              </a:ext>
            </a:extLst>
          </p:cNvPr>
          <p:cNvSpPr/>
          <p:nvPr/>
        </p:nvSpPr>
        <p:spPr>
          <a:xfrm>
            <a:off x="5000965" y="368489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280F4CD-76AF-5C16-928E-8B05EC499F94}"/>
              </a:ext>
            </a:extLst>
          </p:cNvPr>
          <p:cNvSpPr txBox="1"/>
          <p:nvPr/>
        </p:nvSpPr>
        <p:spPr>
          <a:xfrm rot="-10800000" flipV="1">
            <a:off x="5031440" y="3783441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Rates and equilibrium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27FF6E0-67BD-CC40-5E5E-F828100745D4}"/>
              </a:ext>
            </a:extLst>
          </p:cNvPr>
          <p:cNvSpPr/>
          <p:nvPr/>
        </p:nvSpPr>
        <p:spPr>
          <a:xfrm>
            <a:off x="5074589" y="183170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120534-0F40-5166-0A07-F2A0C871D228}"/>
              </a:ext>
            </a:extLst>
          </p:cNvPr>
          <p:cNvSpPr txBox="1"/>
          <p:nvPr/>
        </p:nvSpPr>
        <p:spPr>
          <a:xfrm rot="-10800000" flipV="1">
            <a:off x="5104510" y="1931867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The atmosphere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AA39633-890E-1EC0-F8DB-D0E1B7564770}"/>
              </a:ext>
            </a:extLst>
          </p:cNvPr>
          <p:cNvSpPr/>
          <p:nvPr/>
        </p:nvSpPr>
        <p:spPr>
          <a:xfrm>
            <a:off x="2101208" y="181653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BD450C-5DCE-A9DF-F412-CAEA66FA5D30}"/>
              </a:ext>
            </a:extLst>
          </p:cNvPr>
          <p:cNvSpPr txBox="1"/>
          <p:nvPr/>
        </p:nvSpPr>
        <p:spPr>
          <a:xfrm rot="-10800000" flipV="1">
            <a:off x="2256045" y="1936666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Chemical analysis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1713022" y="1114098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-10800000" flipV="1">
            <a:off x="1863322" y="11276325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Earth’s Resources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90C854-41A4-3330-FC9E-602FDFA026E2}"/>
              </a:ext>
            </a:extLst>
          </p:cNvPr>
          <p:cNvSpPr/>
          <p:nvPr/>
        </p:nvSpPr>
        <p:spPr>
          <a:xfrm>
            <a:off x="3956355" y="63129"/>
            <a:ext cx="5118222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C3ADE29-4B37-9BFB-F4B7-14F40A1B1846}"/>
              </a:ext>
            </a:extLst>
          </p:cNvPr>
          <p:cNvSpPr/>
          <p:nvPr/>
        </p:nvSpPr>
        <p:spPr>
          <a:xfrm>
            <a:off x="4557079" y="2640724"/>
            <a:ext cx="223777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Earth’s atmosphere is dynamic and ever changing. This is as a result of human interference and natural cycles.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8D3023B-006C-D79A-CC87-E2090CA68636}"/>
              </a:ext>
            </a:extLst>
          </p:cNvPr>
          <p:cNvSpPr/>
          <p:nvPr/>
        </p:nvSpPr>
        <p:spPr>
          <a:xfrm>
            <a:off x="1337210" y="2716803"/>
            <a:ext cx="2506699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use of chemical reactions to identify chemicals and analyse mixtures.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033A4D4-6117-6B72-6FF0-A47E47CA0303}"/>
              </a:ext>
            </a:extLst>
          </p:cNvPr>
          <p:cNvSpPr/>
          <p:nvPr/>
        </p:nvSpPr>
        <p:spPr>
          <a:xfrm>
            <a:off x="5353136" y="4558533"/>
            <a:ext cx="1766053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Determining the effect of variables on reaction speeds and the direction they run.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1AC318A-FF0C-E3C7-C7B6-0EF941EA8278}"/>
              </a:ext>
            </a:extLst>
          </p:cNvPr>
          <p:cNvCxnSpPr>
            <a:cxnSpLocks/>
          </p:cNvCxnSpPr>
          <p:nvPr/>
        </p:nvCxnSpPr>
        <p:spPr>
          <a:xfrm flipH="1" flipV="1">
            <a:off x="5199153" y="4154611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529BA55-BBCD-2448-953C-12535DB47727}"/>
              </a:ext>
            </a:extLst>
          </p:cNvPr>
          <p:cNvSpPr/>
          <p:nvPr/>
        </p:nvSpPr>
        <p:spPr>
          <a:xfrm>
            <a:off x="5329544" y="6428679"/>
            <a:ext cx="198758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transfer of energy during chemical reactions.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BA2DE9C-2E12-50F8-5B90-E029BB6C4978}"/>
              </a:ext>
            </a:extLst>
          </p:cNvPr>
          <p:cNvCxnSpPr>
            <a:cxnSpLocks/>
          </p:cNvCxnSpPr>
          <p:nvPr/>
        </p:nvCxnSpPr>
        <p:spPr>
          <a:xfrm flipH="1" flipV="1">
            <a:off x="6967833" y="6041326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4531208-27B5-766E-E28D-B0240455C83D}"/>
              </a:ext>
            </a:extLst>
          </p:cNvPr>
          <p:cNvCxnSpPr>
            <a:cxnSpLocks/>
          </p:cNvCxnSpPr>
          <p:nvPr/>
        </p:nvCxnSpPr>
        <p:spPr>
          <a:xfrm flipH="1" flipV="1">
            <a:off x="6435444" y="2207327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5F57F47-0388-3E43-C320-94CF8FF0E02F}"/>
              </a:ext>
            </a:extLst>
          </p:cNvPr>
          <p:cNvCxnSpPr>
            <a:cxnSpLocks/>
          </p:cNvCxnSpPr>
          <p:nvPr/>
        </p:nvCxnSpPr>
        <p:spPr>
          <a:xfrm flipH="1" flipV="1">
            <a:off x="3476937" y="2297566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2CE2408-600C-2D3F-7575-A12117702B62}"/>
              </a:ext>
            </a:extLst>
          </p:cNvPr>
          <p:cNvSpPr/>
          <p:nvPr/>
        </p:nvSpPr>
        <p:spPr>
          <a:xfrm>
            <a:off x="1024206" y="8328659"/>
            <a:ext cx="249965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determination of the composition of chemicals and how this affects their reacting quantities.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8399188-290C-5715-27E6-60BC620E433E}"/>
              </a:ext>
            </a:extLst>
          </p:cNvPr>
          <p:cNvCxnSpPr>
            <a:cxnSpLocks/>
          </p:cNvCxnSpPr>
          <p:nvPr/>
        </p:nvCxnSpPr>
        <p:spPr>
          <a:xfrm flipH="1" flipV="1">
            <a:off x="2882377" y="7843742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430BF21-143A-23E1-D88F-23C8FDE8C84E}"/>
              </a:ext>
            </a:extLst>
          </p:cNvPr>
          <p:cNvSpPr/>
          <p:nvPr/>
        </p:nvSpPr>
        <p:spPr>
          <a:xfrm>
            <a:off x="4777864" y="8347460"/>
            <a:ext cx="249971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Investigating chemical reactions such as displacement in a logical and systematic way.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6FD4B96-7565-559D-C08B-2E84E685E84F}"/>
              </a:ext>
            </a:extLst>
          </p:cNvPr>
          <p:cNvCxnSpPr>
            <a:cxnSpLocks/>
          </p:cNvCxnSpPr>
          <p:nvPr/>
        </p:nvCxnSpPr>
        <p:spPr>
          <a:xfrm flipH="1" flipV="1">
            <a:off x="6906841" y="7856163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022E421-FA95-97FB-9F07-A75E0FA8CA04}"/>
              </a:ext>
            </a:extLst>
          </p:cNvPr>
          <p:cNvSpPr/>
          <p:nvPr/>
        </p:nvSpPr>
        <p:spPr>
          <a:xfrm>
            <a:off x="506399" y="11929233"/>
            <a:ext cx="288601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rPr>
              <a:t>How chemists seek to minimise the use  of limited resources such as energy and water, managing the environmental  impact of human activity.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C8E4075-682A-5E9C-0EFA-9B74B942C0B0}"/>
              </a:ext>
            </a:extLst>
          </p:cNvPr>
          <p:cNvCxnSpPr>
            <a:cxnSpLocks/>
          </p:cNvCxnSpPr>
          <p:nvPr/>
        </p:nvCxnSpPr>
        <p:spPr>
          <a:xfrm flipH="1" flipV="1">
            <a:off x="3079350" y="11517780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A1A72EE1-6389-77CF-BC6B-D0ED2DD6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721E74F1-5295-0235-A93E-1F0F4FFA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731149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7BFA3E-E0B0-9627-2B6D-6443CF4761AB}"/>
              </a:ext>
            </a:extLst>
          </p:cNvPr>
          <p:cNvSpPr/>
          <p:nvPr/>
        </p:nvSpPr>
        <p:spPr>
          <a:xfrm>
            <a:off x="4387366" y="927400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EA986F-B585-3390-9E93-BC1732114B75}"/>
              </a:ext>
            </a:extLst>
          </p:cNvPr>
          <p:cNvSpPr txBox="1"/>
          <p:nvPr/>
        </p:nvSpPr>
        <p:spPr>
          <a:xfrm rot="-10800000" flipV="1">
            <a:off x="4528436" y="9373583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Covalent compounds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FCD06B-68DE-D9C7-5843-71D0B583E252}"/>
              </a:ext>
            </a:extLst>
          </p:cNvPr>
          <p:cNvSpPr/>
          <p:nvPr/>
        </p:nvSpPr>
        <p:spPr>
          <a:xfrm>
            <a:off x="4545034" y="10106674"/>
            <a:ext cx="177830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study of the element carbon. How it and other non-metals react.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802A29-9ECB-1240-BA2D-100202144AB3}"/>
              </a:ext>
            </a:extLst>
          </p:cNvPr>
          <p:cNvCxnSpPr>
            <a:cxnSpLocks/>
          </p:cNvCxnSpPr>
          <p:nvPr/>
        </p:nvCxnSpPr>
        <p:spPr>
          <a:xfrm flipH="1" flipV="1">
            <a:off x="5829827" y="9672807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95DDA4-34FD-2338-1EFA-0B5E524239C0}"/>
              </a:ext>
            </a:extLst>
          </p:cNvPr>
          <p:cNvSpPr/>
          <p:nvPr/>
        </p:nvSpPr>
        <p:spPr>
          <a:xfrm rot="16200000">
            <a:off x="3419428" y="11524807"/>
            <a:ext cx="657732" cy="4868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17B55A-6952-3EAB-F766-454455F7188A}"/>
              </a:ext>
            </a:extLst>
          </p:cNvPr>
          <p:cNvSpPr/>
          <p:nvPr/>
        </p:nvSpPr>
        <p:spPr>
          <a:xfrm>
            <a:off x="1819282" y="929233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57646F2-52A4-62FC-E3B1-0B8411774FEA}"/>
              </a:ext>
            </a:extLst>
          </p:cNvPr>
          <p:cNvSpPr/>
          <p:nvPr/>
        </p:nvSpPr>
        <p:spPr>
          <a:xfrm>
            <a:off x="1584306" y="10108856"/>
            <a:ext cx="193955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history has shaped our understanding of the periodic table, atoms and their reactions.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ABF966-24B0-B5B1-F7C9-4D59333EB29C}"/>
              </a:ext>
            </a:extLst>
          </p:cNvPr>
          <p:cNvCxnSpPr>
            <a:cxnSpLocks/>
          </p:cNvCxnSpPr>
          <p:nvPr/>
        </p:nvCxnSpPr>
        <p:spPr>
          <a:xfrm flipH="1" flipV="1">
            <a:off x="3201030" y="9702601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BC5F66D-D58E-4172-A8EA-2D4F3A404876}"/>
              </a:ext>
            </a:extLst>
          </p:cNvPr>
          <p:cNvSpPr txBox="1"/>
          <p:nvPr/>
        </p:nvSpPr>
        <p:spPr>
          <a:xfrm rot="-10800000" flipV="1">
            <a:off x="1969068" y="9413182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Atomic Structure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F90942E-9586-5D69-AB31-B1008F262040}"/>
              </a:ext>
            </a:extLst>
          </p:cNvPr>
          <p:cNvSpPr/>
          <p:nvPr/>
        </p:nvSpPr>
        <p:spPr>
          <a:xfrm>
            <a:off x="6869691" y="929233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EE726A0-6C89-9C82-B9FD-8F006341EC45}"/>
              </a:ext>
            </a:extLst>
          </p:cNvPr>
          <p:cNvSpPr/>
          <p:nvPr/>
        </p:nvSpPr>
        <p:spPr>
          <a:xfrm>
            <a:off x="6851001" y="10106674"/>
            <a:ext cx="177830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structure of metals and how they react with non-metals.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AE9B82-671E-F779-41D8-765F22BF6FCA}"/>
              </a:ext>
            </a:extLst>
          </p:cNvPr>
          <p:cNvCxnSpPr>
            <a:cxnSpLocks/>
          </p:cNvCxnSpPr>
          <p:nvPr/>
        </p:nvCxnSpPr>
        <p:spPr>
          <a:xfrm flipH="1" flipV="1">
            <a:off x="8308351" y="9689596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FCBA10F-EE10-0342-621E-C08CF4EB8B00}"/>
              </a:ext>
            </a:extLst>
          </p:cNvPr>
          <p:cNvSpPr txBox="1"/>
          <p:nvPr/>
        </p:nvSpPr>
        <p:spPr>
          <a:xfrm rot="-10800000" flipV="1">
            <a:off x="5618593" y="7586850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Chemical change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AD2994-B8E3-A9F3-CB16-697FA64CE180}"/>
              </a:ext>
            </a:extLst>
          </p:cNvPr>
          <p:cNvSpPr txBox="1"/>
          <p:nvPr/>
        </p:nvSpPr>
        <p:spPr>
          <a:xfrm rot="-10800000" flipV="1">
            <a:off x="7025043" y="9300220"/>
            <a:ext cx="134835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1400" b="1">
                <a:solidFill>
                  <a:prstClr val="black"/>
                </a:solidFill>
              </a:rPr>
              <a:t>GCSE Ionic com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pounds and metals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A23AE75-4DBB-56DC-A2F6-B2B2C2429A96}"/>
              </a:ext>
            </a:extLst>
          </p:cNvPr>
          <p:cNvSpPr/>
          <p:nvPr/>
        </p:nvSpPr>
        <p:spPr>
          <a:xfrm>
            <a:off x="2398832" y="557758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31D710D-BC0D-FD22-DA52-83177D46DAC8}"/>
              </a:ext>
            </a:extLst>
          </p:cNvPr>
          <p:cNvSpPr/>
          <p:nvPr/>
        </p:nvSpPr>
        <p:spPr>
          <a:xfrm>
            <a:off x="2203020" y="6520472"/>
            <a:ext cx="192043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use of electricity in the decomposition of ionic compounds.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0791811-9B07-133C-1DC0-D263947AEC88}"/>
              </a:ext>
            </a:extLst>
          </p:cNvPr>
          <p:cNvCxnSpPr>
            <a:cxnSpLocks/>
          </p:cNvCxnSpPr>
          <p:nvPr/>
        </p:nvCxnSpPr>
        <p:spPr>
          <a:xfrm flipH="1" flipV="1">
            <a:off x="3779245" y="5977644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9B643E9-A3A6-1524-B17E-6EE523D1C859}"/>
              </a:ext>
            </a:extLst>
          </p:cNvPr>
          <p:cNvSpPr txBox="1"/>
          <p:nvPr/>
        </p:nvSpPr>
        <p:spPr>
          <a:xfrm rot="-10800000" flipV="1">
            <a:off x="2554083" y="5635576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Electrolysis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87844D2-E6EE-B501-B3DB-A8ED991C7A3A}"/>
              </a:ext>
            </a:extLst>
          </p:cNvPr>
          <p:cNvSpPr/>
          <p:nvPr/>
        </p:nvSpPr>
        <p:spPr>
          <a:xfrm>
            <a:off x="1949406" y="368875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2326681-5BF0-C5FD-1E6C-91684661893F}"/>
              </a:ext>
            </a:extLst>
          </p:cNvPr>
          <p:cNvSpPr txBox="1"/>
          <p:nvPr/>
        </p:nvSpPr>
        <p:spPr>
          <a:xfrm rot="-10800000" flipV="1">
            <a:off x="2175510" y="3828303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Crude oil and fuels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1144CD34-3C20-F374-B56A-C56D51F0E4EC}"/>
              </a:ext>
            </a:extLst>
          </p:cNvPr>
          <p:cNvSpPr/>
          <p:nvPr/>
        </p:nvSpPr>
        <p:spPr>
          <a:xfrm>
            <a:off x="2112740" y="4558037"/>
            <a:ext cx="204953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introduction to the chemistry of carbon compounds using crude oil as a starting point.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8B1EA00-3CA6-B101-520C-C8B6E800DB08}"/>
              </a:ext>
            </a:extLst>
          </p:cNvPr>
          <p:cNvCxnSpPr>
            <a:cxnSpLocks/>
          </p:cNvCxnSpPr>
          <p:nvPr/>
        </p:nvCxnSpPr>
        <p:spPr>
          <a:xfrm flipH="1" flipV="1">
            <a:off x="2169693" y="4161072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99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D85502-7E1E-C7D7-7519-CE229473C197}"/>
              </a:ext>
            </a:extLst>
          </p:cNvPr>
          <p:cNvSpPr/>
          <p:nvPr/>
        </p:nvSpPr>
        <p:spPr>
          <a:xfrm>
            <a:off x="1673472" y="5939135"/>
            <a:ext cx="62542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KS5 Sciences </a:t>
            </a:r>
          </a:p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(separated by course)</a:t>
            </a:r>
          </a:p>
        </p:txBody>
      </p:sp>
    </p:spTree>
    <p:extLst>
      <p:ext uri="{BB962C8B-B14F-4D97-AF65-F5344CB8AC3E}">
        <p14:creationId xmlns:p14="http://schemas.microsoft.com/office/powerpoint/2010/main" val="243288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ircle: Hollow 226">
            <a:extLst>
              <a:ext uri="{FF2B5EF4-FFF2-40B4-BE49-F238E27FC236}">
                <a16:creationId xmlns:a16="http://schemas.microsoft.com/office/drawing/2014/main" id="{4C685962-6F7D-04E1-597D-0F18550B9D43}"/>
              </a:ext>
            </a:extLst>
          </p:cNvPr>
          <p:cNvSpPr/>
          <p:nvPr/>
        </p:nvSpPr>
        <p:spPr>
          <a:xfrm flipH="1">
            <a:off x="2532942" y="9107472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57AA417-D69E-7E75-A2DF-5851788C6CB4}"/>
              </a:ext>
            </a:extLst>
          </p:cNvPr>
          <p:cNvSpPr/>
          <p:nvPr/>
        </p:nvSpPr>
        <p:spPr>
          <a:xfrm>
            <a:off x="2517701" y="9737870"/>
            <a:ext cx="1297483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B87E566-0CF2-BF47-2BE5-F0C7553099D2}"/>
              </a:ext>
            </a:extLst>
          </p:cNvPr>
          <p:cNvGrpSpPr/>
          <p:nvPr/>
        </p:nvGrpSpPr>
        <p:grpSpPr>
          <a:xfrm flipH="1">
            <a:off x="4691667" y="9107472"/>
            <a:ext cx="2436370" cy="2485921"/>
            <a:chOff x="4592770" y="5771434"/>
            <a:chExt cx="2501163" cy="2485921"/>
          </a:xfrm>
        </p:grpSpPr>
        <p:sp>
          <p:nvSpPr>
            <p:cNvPr id="230" name="Circle: Hollow 229">
              <a:extLst>
                <a:ext uri="{FF2B5EF4-FFF2-40B4-BE49-F238E27FC236}">
                  <a16:creationId xmlns:a16="http://schemas.microsoft.com/office/drawing/2014/main" id="{F4B08018-A540-F68F-89E2-5B6490FB4D52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A1D7DEB-D969-808C-2105-AE4DB4937A20}"/>
                </a:ext>
              </a:extLst>
            </p:cNvPr>
            <p:cNvSpPr/>
            <p:nvPr/>
          </p:nvSpPr>
          <p:spPr>
            <a:xfrm>
              <a:off x="4592770" y="6401832"/>
              <a:ext cx="1297483" cy="124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DDCAB3C-CDC6-3676-66DB-7CF45067AC52}"/>
              </a:ext>
            </a:extLst>
          </p:cNvPr>
          <p:cNvSpPr/>
          <p:nvPr/>
        </p:nvSpPr>
        <p:spPr>
          <a:xfrm flipH="1">
            <a:off x="4447487" y="9121753"/>
            <a:ext cx="3740347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Circle: Hollow 146">
            <a:extLst>
              <a:ext uri="{FF2B5EF4-FFF2-40B4-BE49-F238E27FC236}">
                <a16:creationId xmlns:a16="http://schemas.microsoft.com/office/drawing/2014/main" id="{5A2240C2-F24B-AA13-F38E-91833C6A4A25}"/>
              </a:ext>
            </a:extLst>
          </p:cNvPr>
          <p:cNvSpPr/>
          <p:nvPr/>
        </p:nvSpPr>
        <p:spPr>
          <a:xfrm flipH="1">
            <a:off x="6944873" y="7253370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94B75A7-B902-8F15-355E-E020AF81A868}"/>
              </a:ext>
            </a:extLst>
          </p:cNvPr>
          <p:cNvSpPr/>
          <p:nvPr/>
        </p:nvSpPr>
        <p:spPr>
          <a:xfrm flipH="1">
            <a:off x="5872351" y="7253370"/>
            <a:ext cx="2315483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381704" y="910206"/>
            <a:ext cx="686065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Level Biology KS5 Learning Journey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460130" y="9121753"/>
            <a:ext cx="374034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217170" y="725337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460130" y="7253370"/>
            <a:ext cx="2341342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460130" y="7868528"/>
            <a:ext cx="6782226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4C07EC-0CC1-2807-2B7A-20664FB886A8}"/>
              </a:ext>
            </a:extLst>
          </p:cNvPr>
          <p:cNvGrpSpPr/>
          <p:nvPr/>
        </p:nvGrpSpPr>
        <p:grpSpPr>
          <a:xfrm>
            <a:off x="4203841" y="9330192"/>
            <a:ext cx="1294804" cy="1294804"/>
            <a:chOff x="4153198" y="1787173"/>
            <a:chExt cx="1294804" cy="129480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A8E0F4A-C34C-2D0F-AC09-3173B5EB8F4C}"/>
                </a:ext>
              </a:extLst>
            </p:cNvPr>
            <p:cNvSpPr/>
            <p:nvPr/>
          </p:nvSpPr>
          <p:spPr>
            <a:xfrm>
              <a:off x="4153198" y="1787173"/>
              <a:ext cx="1294804" cy="12948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3558390-74F1-F370-93AB-D92DD80A1C4D}"/>
                </a:ext>
              </a:extLst>
            </p:cNvPr>
            <p:cNvSpPr/>
            <p:nvPr/>
          </p:nvSpPr>
          <p:spPr>
            <a:xfrm>
              <a:off x="4300010" y="1928461"/>
              <a:ext cx="1001180" cy="1001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B665A8E-BDC3-4E72-59A7-B4F7DD6567F8}"/>
                </a:ext>
              </a:extLst>
            </p:cNvPr>
            <p:cNvSpPr/>
            <p:nvPr/>
          </p:nvSpPr>
          <p:spPr>
            <a:xfrm>
              <a:off x="4493753" y="1962275"/>
              <a:ext cx="61369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YEAR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2B97F0-4EF7-C245-8BCB-F2ED691A44F2}"/>
                </a:ext>
              </a:extLst>
            </p:cNvPr>
            <p:cNvSpPr/>
            <p:nvPr/>
          </p:nvSpPr>
          <p:spPr>
            <a:xfrm>
              <a:off x="4395682" y="2109128"/>
              <a:ext cx="80983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D17C2B47-2953-329D-A180-7E713D7263FD}"/>
              </a:ext>
            </a:extLst>
          </p:cNvPr>
          <p:cNvSpPr/>
          <p:nvPr/>
        </p:nvSpPr>
        <p:spPr>
          <a:xfrm>
            <a:off x="2418459" y="904318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3019C59-62CE-F3A1-CCD3-75601F381C30}"/>
              </a:ext>
            </a:extLst>
          </p:cNvPr>
          <p:cNvSpPr txBox="1"/>
          <p:nvPr/>
        </p:nvSpPr>
        <p:spPr>
          <a:xfrm rot="-10800000" flipV="1">
            <a:off x="2546482" y="9184290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Biological Molecules</a:t>
            </a:r>
            <a:endParaRPr lang="en-US" b="1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1343589" y="721986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-10800000" flipV="1">
            <a:off x="1471612" y="7340366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Organisms Exchange</a:t>
            </a:r>
            <a:endParaRPr lang="en-US" b="1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BB1ECE75-194A-1C28-B3AC-FCDF8FB33CB6}"/>
              </a:ext>
            </a:extLst>
          </p:cNvPr>
          <p:cNvSpPr/>
          <p:nvPr/>
        </p:nvSpPr>
        <p:spPr>
          <a:xfrm>
            <a:off x="6748833" y="721986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28D9AD3-2EB3-AE02-0513-3FE8A582E6B8}"/>
              </a:ext>
            </a:extLst>
          </p:cNvPr>
          <p:cNvSpPr txBox="1"/>
          <p:nvPr/>
        </p:nvSpPr>
        <p:spPr>
          <a:xfrm rot="-10800000" flipV="1">
            <a:off x="6887537" y="7319259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Genetic Information</a:t>
            </a:r>
            <a:endParaRPr lang="en-US" b="1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35551079-F725-4450-590B-85F97590C199}"/>
              </a:ext>
            </a:extLst>
          </p:cNvPr>
          <p:cNvSpPr/>
          <p:nvPr/>
        </p:nvSpPr>
        <p:spPr>
          <a:xfrm>
            <a:off x="2352080" y="1076483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DE6A762-994B-F6D0-18AA-852B2D67E289}"/>
              </a:ext>
            </a:extLst>
          </p:cNvPr>
          <p:cNvSpPr txBox="1"/>
          <p:nvPr/>
        </p:nvSpPr>
        <p:spPr>
          <a:xfrm rot="-10800000" flipV="1">
            <a:off x="2479982" y="10772814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Separate Higher Biology GCSE</a:t>
            </a:r>
            <a:endParaRPr lang="en-US" b="1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00691645-0A56-9C4D-CD12-66163F6DF350}"/>
              </a:ext>
            </a:extLst>
          </p:cNvPr>
          <p:cNvSpPr/>
          <p:nvPr/>
        </p:nvSpPr>
        <p:spPr>
          <a:xfrm>
            <a:off x="5625230" y="1076483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B7E5408-4769-E788-212E-53B319A0E01A}"/>
              </a:ext>
            </a:extLst>
          </p:cNvPr>
          <p:cNvSpPr txBox="1"/>
          <p:nvPr/>
        </p:nvSpPr>
        <p:spPr>
          <a:xfrm rot="-10800000" flipV="1">
            <a:off x="5753132" y="10880536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Trilogy Higher Science GCSE</a:t>
            </a:r>
            <a:endParaRPr lang="en-US" b="1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E022581-D79B-8CB3-35F0-27825056B98A}"/>
              </a:ext>
            </a:extLst>
          </p:cNvPr>
          <p:cNvSpPr/>
          <p:nvPr/>
        </p:nvSpPr>
        <p:spPr>
          <a:xfrm flipH="1">
            <a:off x="5625109" y="9043184"/>
            <a:ext cx="1604397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F816995-24F0-9A8F-9685-D90EF4AE323C}"/>
              </a:ext>
            </a:extLst>
          </p:cNvPr>
          <p:cNvSpPr txBox="1"/>
          <p:nvPr/>
        </p:nvSpPr>
        <p:spPr>
          <a:xfrm rot="10800000" flipH="1" flipV="1">
            <a:off x="5911938" y="9184290"/>
            <a:ext cx="10307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Cell Biology</a:t>
            </a:r>
            <a:endParaRPr lang="en-US" b="1"/>
          </a:p>
        </p:txBody>
      </p:sp>
      <p:sp>
        <p:nvSpPr>
          <p:cNvPr id="218" name="Circle: Hollow 217">
            <a:extLst>
              <a:ext uri="{FF2B5EF4-FFF2-40B4-BE49-F238E27FC236}">
                <a16:creationId xmlns:a16="http://schemas.microsoft.com/office/drawing/2014/main" id="{92D38960-F40C-EDE1-C726-F287E1F28D14}"/>
              </a:ext>
            </a:extLst>
          </p:cNvPr>
          <p:cNvSpPr/>
          <p:nvPr/>
        </p:nvSpPr>
        <p:spPr>
          <a:xfrm flipH="1">
            <a:off x="2532942" y="5370397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A995878-A41C-6D31-43D9-20356B63CB23}"/>
              </a:ext>
            </a:extLst>
          </p:cNvPr>
          <p:cNvSpPr/>
          <p:nvPr/>
        </p:nvSpPr>
        <p:spPr>
          <a:xfrm>
            <a:off x="2517701" y="5988095"/>
            <a:ext cx="1275585" cy="125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D097AE-E047-2DF2-8863-7922BAB3D73A}"/>
              </a:ext>
            </a:extLst>
          </p:cNvPr>
          <p:cNvGrpSpPr/>
          <p:nvPr/>
        </p:nvGrpSpPr>
        <p:grpSpPr>
          <a:xfrm flipH="1">
            <a:off x="4691667" y="5370397"/>
            <a:ext cx="2436370" cy="2485921"/>
            <a:chOff x="4592770" y="5771434"/>
            <a:chExt cx="2501163" cy="2485921"/>
          </a:xfrm>
        </p:grpSpPr>
        <p:sp>
          <p:nvSpPr>
            <p:cNvPr id="220" name="Circle: Hollow 219">
              <a:extLst>
                <a:ext uri="{FF2B5EF4-FFF2-40B4-BE49-F238E27FC236}">
                  <a16:creationId xmlns:a16="http://schemas.microsoft.com/office/drawing/2014/main" id="{86BE1A0C-10BF-E481-1CBB-AA05C49ABE33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E5A1CE34-6004-0D67-48A9-C25671699788}"/>
                </a:ext>
              </a:extLst>
            </p:cNvPr>
            <p:cNvSpPr/>
            <p:nvPr/>
          </p:nvSpPr>
          <p:spPr>
            <a:xfrm>
              <a:off x="4592770" y="6401832"/>
              <a:ext cx="1297483" cy="124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C2C1CA6-C98D-9919-B86A-EF8C7B25E369}"/>
              </a:ext>
            </a:extLst>
          </p:cNvPr>
          <p:cNvSpPr/>
          <p:nvPr/>
        </p:nvSpPr>
        <p:spPr>
          <a:xfrm flipH="1">
            <a:off x="4447487" y="5367010"/>
            <a:ext cx="3740348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Circle: Hollow 182">
            <a:extLst>
              <a:ext uri="{FF2B5EF4-FFF2-40B4-BE49-F238E27FC236}">
                <a16:creationId xmlns:a16="http://schemas.microsoft.com/office/drawing/2014/main" id="{A37F8218-A786-7734-F5E4-BB2C59D3F2BB}"/>
              </a:ext>
            </a:extLst>
          </p:cNvPr>
          <p:cNvSpPr/>
          <p:nvPr/>
        </p:nvSpPr>
        <p:spPr>
          <a:xfrm flipH="1">
            <a:off x="6944873" y="3498627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98AECE4-84B5-E827-797A-FC677630033E}"/>
              </a:ext>
            </a:extLst>
          </p:cNvPr>
          <p:cNvSpPr/>
          <p:nvPr/>
        </p:nvSpPr>
        <p:spPr>
          <a:xfrm flipH="1">
            <a:off x="5872349" y="3498627"/>
            <a:ext cx="2315483" cy="597526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2ACD9A2-555B-738F-2753-C88CA40E5ACB}"/>
              </a:ext>
            </a:extLst>
          </p:cNvPr>
          <p:cNvSpPr/>
          <p:nvPr/>
        </p:nvSpPr>
        <p:spPr>
          <a:xfrm>
            <a:off x="1460130" y="5367010"/>
            <a:ext cx="374034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Circle: Hollow 189">
            <a:extLst>
              <a:ext uri="{FF2B5EF4-FFF2-40B4-BE49-F238E27FC236}">
                <a16:creationId xmlns:a16="http://schemas.microsoft.com/office/drawing/2014/main" id="{BA7E4A52-075A-55C5-B7B5-6E7BFD9A749B}"/>
              </a:ext>
            </a:extLst>
          </p:cNvPr>
          <p:cNvSpPr/>
          <p:nvPr/>
        </p:nvSpPr>
        <p:spPr>
          <a:xfrm>
            <a:off x="217170" y="349862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3555FBA-0545-C337-3F4B-B48333B8080A}"/>
              </a:ext>
            </a:extLst>
          </p:cNvPr>
          <p:cNvSpPr/>
          <p:nvPr/>
        </p:nvSpPr>
        <p:spPr>
          <a:xfrm>
            <a:off x="1460130" y="3498627"/>
            <a:ext cx="2341342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69E098A-8787-4B9B-0654-406B7451D074}"/>
              </a:ext>
            </a:extLst>
          </p:cNvPr>
          <p:cNvSpPr/>
          <p:nvPr/>
        </p:nvSpPr>
        <p:spPr>
          <a:xfrm>
            <a:off x="1460130" y="4122964"/>
            <a:ext cx="6782226" cy="12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C15D4E4-E6B7-4423-B40B-BF5FD882B29C}"/>
              </a:ext>
            </a:extLst>
          </p:cNvPr>
          <p:cNvGrpSpPr/>
          <p:nvPr/>
        </p:nvGrpSpPr>
        <p:grpSpPr>
          <a:xfrm>
            <a:off x="4203841" y="5647928"/>
            <a:ext cx="1294804" cy="1294804"/>
            <a:chOff x="4153198" y="1787173"/>
            <a:chExt cx="1294804" cy="1294804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3F366BE-D160-E925-4C5B-3A1DBB03D210}"/>
                </a:ext>
              </a:extLst>
            </p:cNvPr>
            <p:cNvSpPr/>
            <p:nvPr/>
          </p:nvSpPr>
          <p:spPr>
            <a:xfrm>
              <a:off x="4153198" y="1787173"/>
              <a:ext cx="1294804" cy="12948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55C79D5B-BBDD-A73B-1CB0-2C1F116CFA1B}"/>
                </a:ext>
              </a:extLst>
            </p:cNvPr>
            <p:cNvSpPr/>
            <p:nvPr/>
          </p:nvSpPr>
          <p:spPr>
            <a:xfrm>
              <a:off x="4300010" y="1928461"/>
              <a:ext cx="1001180" cy="1001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F8E3519-5E35-3EDD-F081-8CE96FA9197C}"/>
                </a:ext>
              </a:extLst>
            </p:cNvPr>
            <p:cNvSpPr/>
            <p:nvPr/>
          </p:nvSpPr>
          <p:spPr>
            <a:xfrm>
              <a:off x="4493753" y="1962275"/>
              <a:ext cx="61369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YEAR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A56FE34-DA39-A40E-EC2D-9796DC2FF374}"/>
                </a:ext>
              </a:extLst>
            </p:cNvPr>
            <p:cNvSpPr/>
            <p:nvPr/>
          </p:nvSpPr>
          <p:spPr>
            <a:xfrm>
              <a:off x="4395682" y="2109128"/>
              <a:ext cx="80983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9" name="Oval 198">
            <a:extLst>
              <a:ext uri="{FF2B5EF4-FFF2-40B4-BE49-F238E27FC236}">
                <a16:creationId xmlns:a16="http://schemas.microsoft.com/office/drawing/2014/main" id="{20AACD78-CFA6-E982-CDF3-284C7C4120C7}"/>
              </a:ext>
            </a:extLst>
          </p:cNvPr>
          <p:cNvSpPr/>
          <p:nvPr/>
        </p:nvSpPr>
        <p:spPr>
          <a:xfrm>
            <a:off x="2418459" y="5288441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8599A199-7888-F7E7-DAA2-02EA14D2B288}"/>
              </a:ext>
            </a:extLst>
          </p:cNvPr>
          <p:cNvSpPr txBox="1"/>
          <p:nvPr/>
        </p:nvSpPr>
        <p:spPr>
          <a:xfrm rot="-10800000" flipV="1">
            <a:off x="2546482" y="5429547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Energy Transfers</a:t>
            </a:r>
            <a:endParaRPr lang="en-US" b="1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93D08AF7-F691-6523-C3CC-7C329777E765}"/>
              </a:ext>
            </a:extLst>
          </p:cNvPr>
          <p:cNvSpPr/>
          <p:nvPr/>
        </p:nvSpPr>
        <p:spPr>
          <a:xfrm>
            <a:off x="1343589" y="346512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A5CC5CBD-F9C6-E8B6-AB49-892D416D5DA9}"/>
              </a:ext>
            </a:extLst>
          </p:cNvPr>
          <p:cNvSpPr txBox="1"/>
          <p:nvPr/>
        </p:nvSpPr>
        <p:spPr>
          <a:xfrm rot="-10800000" flipV="1">
            <a:off x="1471612" y="3477901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Organisms Respond to Change</a:t>
            </a:r>
            <a:endParaRPr lang="en-US" b="1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A94E9ED5-4869-12D3-879D-D9B23DCED52F}"/>
              </a:ext>
            </a:extLst>
          </p:cNvPr>
          <p:cNvSpPr/>
          <p:nvPr/>
        </p:nvSpPr>
        <p:spPr>
          <a:xfrm flipH="1">
            <a:off x="5625108" y="5288441"/>
            <a:ext cx="1604397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4F3BB4E-66E4-37E1-990E-7827269C8F65}"/>
              </a:ext>
            </a:extLst>
          </p:cNvPr>
          <p:cNvSpPr txBox="1"/>
          <p:nvPr/>
        </p:nvSpPr>
        <p:spPr>
          <a:xfrm rot="10800000" flipH="1" flipV="1">
            <a:off x="5731407" y="5373810"/>
            <a:ext cx="139180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Populations and Ecosystems</a:t>
            </a:r>
            <a:endParaRPr lang="en-US" b="1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FE54290F-3EDC-AB7B-5903-CE76F69BA511}"/>
              </a:ext>
            </a:extLst>
          </p:cNvPr>
          <p:cNvSpPr/>
          <p:nvPr/>
        </p:nvSpPr>
        <p:spPr>
          <a:xfrm flipH="1">
            <a:off x="6699979" y="3465122"/>
            <a:ext cx="1604397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398EF07-E1E4-655B-4BA9-AE39565555D6}"/>
              </a:ext>
            </a:extLst>
          </p:cNvPr>
          <p:cNvSpPr txBox="1"/>
          <p:nvPr/>
        </p:nvSpPr>
        <p:spPr>
          <a:xfrm rot="10800000" flipH="1" flipV="1">
            <a:off x="6828007" y="3585623"/>
            <a:ext cx="13483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Gene Expression</a:t>
            </a:r>
            <a:endParaRPr lang="en-US" b="1"/>
          </a:p>
        </p:txBody>
      </p:sp>
      <p:sp>
        <p:nvSpPr>
          <p:cNvPr id="241" name="Circle: Hollow 240">
            <a:extLst>
              <a:ext uri="{FF2B5EF4-FFF2-40B4-BE49-F238E27FC236}">
                <a16:creationId xmlns:a16="http://schemas.microsoft.com/office/drawing/2014/main" id="{E7B3A788-188E-E8E3-D2A0-3D1F2B49A16E}"/>
              </a:ext>
            </a:extLst>
          </p:cNvPr>
          <p:cNvSpPr/>
          <p:nvPr/>
        </p:nvSpPr>
        <p:spPr>
          <a:xfrm flipH="1">
            <a:off x="2532942" y="1613377"/>
            <a:ext cx="2485922" cy="2493613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3DCD283-0597-9286-54D4-D3A09716A9A6}"/>
              </a:ext>
            </a:extLst>
          </p:cNvPr>
          <p:cNvSpPr/>
          <p:nvPr/>
        </p:nvSpPr>
        <p:spPr>
          <a:xfrm>
            <a:off x="2529498" y="1629819"/>
            <a:ext cx="1251075" cy="186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283BB0A-E563-6740-C26A-81EF23F66FE1}"/>
              </a:ext>
            </a:extLst>
          </p:cNvPr>
          <p:cNvGrpSpPr/>
          <p:nvPr/>
        </p:nvGrpSpPr>
        <p:grpSpPr>
          <a:xfrm flipH="1">
            <a:off x="3500480" y="1594625"/>
            <a:ext cx="3632319" cy="2504673"/>
            <a:chOff x="4587881" y="5752682"/>
            <a:chExt cx="3728917" cy="2504673"/>
          </a:xfrm>
        </p:grpSpPr>
        <p:sp>
          <p:nvSpPr>
            <p:cNvPr id="244" name="Circle: Hollow 243">
              <a:extLst>
                <a:ext uri="{FF2B5EF4-FFF2-40B4-BE49-F238E27FC236}">
                  <a16:creationId xmlns:a16="http://schemas.microsoft.com/office/drawing/2014/main" id="{F1F239EC-13CD-3CDA-4495-32738068E648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A6AD7008-965C-EB3E-756E-C6E5F7E35460}"/>
                </a:ext>
              </a:extLst>
            </p:cNvPr>
            <p:cNvSpPr/>
            <p:nvPr/>
          </p:nvSpPr>
          <p:spPr>
            <a:xfrm>
              <a:off x="4587881" y="5789226"/>
              <a:ext cx="1297484" cy="1866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6166FED3-58DF-45BB-5587-889C7A7C3C07}"/>
                </a:ext>
              </a:extLst>
            </p:cNvPr>
            <p:cNvSpPr/>
            <p:nvPr/>
          </p:nvSpPr>
          <p:spPr>
            <a:xfrm>
              <a:off x="5648088" y="5752682"/>
              <a:ext cx="2668710" cy="1018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5313DEB-D7B5-19CB-FB5C-F96D37E92D2F}"/>
              </a:ext>
            </a:extLst>
          </p:cNvPr>
          <p:cNvGrpSpPr/>
          <p:nvPr/>
        </p:nvGrpSpPr>
        <p:grpSpPr>
          <a:xfrm>
            <a:off x="4215271" y="1726204"/>
            <a:ext cx="1294804" cy="1294804"/>
            <a:chOff x="4153198" y="1787173"/>
            <a:chExt cx="1294804" cy="1294804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B1921F9-B0DE-833F-59EC-F02E48614043}"/>
                </a:ext>
              </a:extLst>
            </p:cNvPr>
            <p:cNvSpPr/>
            <p:nvPr/>
          </p:nvSpPr>
          <p:spPr>
            <a:xfrm>
              <a:off x="4153198" y="1787173"/>
              <a:ext cx="1294804" cy="12948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B67CA36-65B6-8AA5-DB11-BD14F33263AB}"/>
                </a:ext>
              </a:extLst>
            </p:cNvPr>
            <p:cNvSpPr/>
            <p:nvPr/>
          </p:nvSpPr>
          <p:spPr>
            <a:xfrm>
              <a:off x="4300010" y="1928461"/>
              <a:ext cx="1001180" cy="1001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6B0AB43-A6F6-E0F7-B1CB-F23D6F98FC3C}"/>
                </a:ext>
              </a:extLst>
            </p:cNvPr>
            <p:cNvSpPr/>
            <p:nvPr/>
          </p:nvSpPr>
          <p:spPr>
            <a:xfrm>
              <a:off x="4493753" y="2241558"/>
              <a:ext cx="61369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6DC8765-DC4C-5638-FDCB-BAB19F1EF973}"/>
                </a:ext>
              </a:extLst>
            </p:cNvPr>
            <p:cNvSpPr/>
            <p:nvPr/>
          </p:nvSpPr>
          <p:spPr>
            <a:xfrm>
              <a:off x="4395682" y="2109128"/>
              <a:ext cx="80983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7A75EF0-8FEF-948C-1FE2-25E381F4CC88}"/>
              </a:ext>
            </a:extLst>
          </p:cNvPr>
          <p:cNvSpPr/>
          <p:nvPr/>
        </p:nvSpPr>
        <p:spPr>
          <a:xfrm>
            <a:off x="3956355" y="63129"/>
            <a:ext cx="5407940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Intent: All life on Earth shares a fundamental goal; to learn, survive and thrive.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C4BEB3-D57A-EBD1-074E-3BDC6439198D}"/>
              </a:ext>
            </a:extLst>
          </p:cNvPr>
          <p:cNvSpPr/>
          <p:nvPr/>
        </p:nvSpPr>
        <p:spPr>
          <a:xfrm>
            <a:off x="83144" y="984384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Biochemistry, organic compounds for biological structures and functions.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7A35385-2FA8-A57A-59FF-E6161CEB41EA}"/>
              </a:ext>
            </a:extLst>
          </p:cNvPr>
          <p:cNvSpPr/>
          <p:nvPr/>
        </p:nvSpPr>
        <p:spPr>
          <a:xfrm>
            <a:off x="1218264" y="809620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Mass transport systems, internal and external environments  exchange surfaces, particle movement.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4FCCB69-863A-BEA8-B1EF-5F0A0A0592CB}"/>
              </a:ext>
            </a:extLst>
          </p:cNvPr>
          <p:cNvSpPr/>
          <p:nvPr/>
        </p:nvSpPr>
        <p:spPr>
          <a:xfrm>
            <a:off x="5205657" y="809620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Biodiversity, variation, natural selection, evolution, mutations, Index of Diversity, 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DEFC2B4-8C97-91B6-58C9-4DAB969D4261}"/>
              </a:ext>
            </a:extLst>
          </p:cNvPr>
          <p:cNvSpPr/>
          <p:nvPr/>
        </p:nvSpPr>
        <p:spPr>
          <a:xfrm>
            <a:off x="6087024" y="984384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Life exists as cells, features, eukaryotes, prokaryotes, cell division, immunity and cell recognition.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0BDD2FE-922A-A84F-E482-0D8DEDAF873E}"/>
              </a:ext>
            </a:extLst>
          </p:cNvPr>
          <p:cNvSpPr/>
          <p:nvPr/>
        </p:nvSpPr>
        <p:spPr>
          <a:xfrm>
            <a:off x="83144" y="6134246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Photosynthesis, Respiration, nutrient cycles, energy transfers and efficiency.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E461EF1A-42C7-2A5D-55E8-902B524CD699}"/>
              </a:ext>
            </a:extLst>
          </p:cNvPr>
          <p:cNvSpPr/>
          <p:nvPr/>
        </p:nvSpPr>
        <p:spPr>
          <a:xfrm>
            <a:off x="978208" y="4386606"/>
            <a:ext cx="397712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Homeostasis, survivability, taxes and kineses, heart rate, nervous coordination, negative feedback systems, blood glucose and water.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757241A-97A4-97EA-33EC-7E7E5E0F72B5}"/>
              </a:ext>
            </a:extLst>
          </p:cNvPr>
          <p:cNvSpPr/>
          <p:nvPr/>
        </p:nvSpPr>
        <p:spPr>
          <a:xfrm>
            <a:off x="5169521" y="4386606"/>
            <a:ext cx="345347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Regulation of transcription and translation, cancer, stem cells, genome projects and gene technologies.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63D53CF-E822-CCFA-F4F9-B3AED8DAD06C}"/>
              </a:ext>
            </a:extLst>
          </p:cNvPr>
          <p:cNvSpPr/>
          <p:nvPr/>
        </p:nvSpPr>
        <p:spPr>
          <a:xfrm>
            <a:off x="5696930" y="6134246"/>
            <a:ext cx="380743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Evolution, inheritance, speciation and natural selection, allele frequency, Hardy-Weinberg calculations, communities.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521880-E427-C839-D305-46774CCD129F}"/>
              </a:ext>
            </a:extLst>
          </p:cNvPr>
          <p:cNvCxnSpPr/>
          <p:nvPr/>
        </p:nvCxnSpPr>
        <p:spPr>
          <a:xfrm flipV="1">
            <a:off x="2352080" y="9505294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ABEF528-814D-AF29-CF02-2E8DD12D92EF}"/>
              </a:ext>
            </a:extLst>
          </p:cNvPr>
          <p:cNvCxnSpPr/>
          <p:nvPr/>
        </p:nvCxnSpPr>
        <p:spPr>
          <a:xfrm flipV="1">
            <a:off x="2352080" y="5712029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18261F1-5285-011C-6FC5-6116F97B5B5E}"/>
              </a:ext>
            </a:extLst>
          </p:cNvPr>
          <p:cNvCxnSpPr/>
          <p:nvPr/>
        </p:nvCxnSpPr>
        <p:spPr>
          <a:xfrm flipV="1">
            <a:off x="1315550" y="7747269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DCAC9EA-B913-9CE5-3AD0-D9F4401B9772}"/>
              </a:ext>
            </a:extLst>
          </p:cNvPr>
          <p:cNvCxnSpPr>
            <a:cxnSpLocks/>
          </p:cNvCxnSpPr>
          <p:nvPr/>
        </p:nvCxnSpPr>
        <p:spPr>
          <a:xfrm flipV="1">
            <a:off x="1066975" y="4029974"/>
            <a:ext cx="599586" cy="45023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76B645-8FE6-5BCA-8DD6-5F215FCBB896}"/>
              </a:ext>
            </a:extLst>
          </p:cNvPr>
          <p:cNvGrpSpPr/>
          <p:nvPr/>
        </p:nvGrpSpPr>
        <p:grpSpPr>
          <a:xfrm flipH="1">
            <a:off x="5731407" y="4029974"/>
            <a:ext cx="2599677" cy="5982260"/>
            <a:chOff x="1467950" y="4182374"/>
            <a:chExt cx="2583492" cy="5982260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2E9BBE6-31F6-333F-FC99-2779356B8E7B}"/>
                </a:ext>
              </a:extLst>
            </p:cNvPr>
            <p:cNvCxnSpPr/>
            <p:nvPr/>
          </p:nvCxnSpPr>
          <p:spPr>
            <a:xfrm flipV="1">
              <a:off x="3412218" y="9687728"/>
              <a:ext cx="351011" cy="476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60F4C3B-8A9D-7B05-95EE-BFE2F766762B}"/>
                </a:ext>
              </a:extLst>
            </p:cNvPr>
            <p:cNvCxnSpPr>
              <a:cxnSpLocks/>
              <a:endCxn id="186" idx="1"/>
            </p:cNvCxnSpPr>
            <p:nvPr/>
          </p:nvCxnSpPr>
          <p:spPr>
            <a:xfrm flipV="1">
              <a:off x="3797966" y="5787820"/>
              <a:ext cx="253476" cy="612649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7FB4B2A-70A2-CCBC-5094-6C993B074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7950" y="7850744"/>
              <a:ext cx="211803" cy="525831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BC48416-01D1-4D00-F393-C8E4F24392E8}"/>
                </a:ext>
              </a:extLst>
            </p:cNvPr>
            <p:cNvCxnSpPr/>
            <p:nvPr/>
          </p:nvCxnSpPr>
          <p:spPr>
            <a:xfrm flipV="1">
              <a:off x="1467950" y="4182374"/>
              <a:ext cx="351011" cy="476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97A37F66-A90B-77A6-B106-A51BA51F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208" y="5674925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F2D9B981-05A3-7593-375D-EE8B38CDA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59" y="10337753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uman digestive system Royalty Free Vector Image">
            <a:extLst>
              <a:ext uri="{FF2B5EF4-FFF2-40B4-BE49-F238E27FC236}">
                <a16:creationId xmlns:a16="http://schemas.microsoft.com/office/drawing/2014/main" id="{733626FC-9EC4-E25A-CA76-DC9597D6E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1071157" y="8287419"/>
            <a:ext cx="536081" cy="7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2038626F-24EA-3CB1-9B83-163ECE71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46" y="7684106"/>
            <a:ext cx="804183" cy="12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197AD55E-756D-EBEB-9586-8DA641F3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37" y="3923284"/>
            <a:ext cx="711651" cy="10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Blood Cells Blood Corpuscles #EZbys8 - Clipart Suggest">
            <a:extLst>
              <a:ext uri="{FF2B5EF4-FFF2-40B4-BE49-F238E27FC236}">
                <a16:creationId xmlns:a16="http://schemas.microsoft.com/office/drawing/2014/main" id="{4953BA5E-0183-3494-A708-7F43841E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85" y="8534219"/>
            <a:ext cx="930653" cy="6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Running - Runner Png, Transparent Png - kindpng">
            <a:extLst>
              <a:ext uri="{FF2B5EF4-FFF2-40B4-BE49-F238E27FC236}">
                <a16:creationId xmlns:a16="http://schemas.microsoft.com/office/drawing/2014/main" id="{66C673DF-9CAF-A99C-0282-0C3D52F6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1" y="5766849"/>
            <a:ext cx="606240" cy="4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70577E7A-40C4-3B84-DE3C-09465689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" y="6708684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8E99815-E4D9-19D2-4608-32960CB34568}"/>
              </a:ext>
            </a:extLst>
          </p:cNvPr>
          <p:cNvGrpSpPr/>
          <p:nvPr/>
        </p:nvGrpSpPr>
        <p:grpSpPr>
          <a:xfrm>
            <a:off x="5835187" y="9776225"/>
            <a:ext cx="347824" cy="981904"/>
            <a:chOff x="2375755" y="6241643"/>
            <a:chExt cx="347824" cy="981904"/>
          </a:xfrm>
        </p:grpSpPr>
        <p:pic>
          <p:nvPicPr>
            <p:cNvPr id="112" name="Picture 2" descr="Roche - CrossMAb technology for bispecific antibody">
              <a:extLst>
                <a:ext uri="{FF2B5EF4-FFF2-40B4-BE49-F238E27FC236}">
                  <a16:creationId xmlns:a16="http://schemas.microsoft.com/office/drawing/2014/main" id="{C1D295E9-10D4-A173-5314-EBFECDA663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2348289">
              <a:off x="2506289" y="6957006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Roche - CrossMAb technology for bispecific antibody">
              <a:extLst>
                <a:ext uri="{FF2B5EF4-FFF2-40B4-BE49-F238E27FC236}">
                  <a16:creationId xmlns:a16="http://schemas.microsoft.com/office/drawing/2014/main" id="{86038EEF-0C9E-1FB4-4B79-8965473EF1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057069">
              <a:off x="2400382" y="646405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Roche - CrossMAb technology for bispecific antibody">
              <a:extLst>
                <a:ext uri="{FF2B5EF4-FFF2-40B4-BE49-F238E27FC236}">
                  <a16:creationId xmlns:a16="http://schemas.microsoft.com/office/drawing/2014/main" id="{7215E677-92F7-9A90-2EDD-D67B0D22A1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5400000">
              <a:off x="2400381" y="668974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Roche - CrossMAb technology for bispecific antibody">
              <a:extLst>
                <a:ext uri="{FF2B5EF4-FFF2-40B4-BE49-F238E27FC236}">
                  <a16:creationId xmlns:a16="http://schemas.microsoft.com/office/drawing/2014/main" id="{89AB4015-8916-C68D-6787-7151298D7C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685364">
              <a:off x="2439060" y="6217017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6" name="Picture 2" descr="A syringe for injection with a vaccine on a white background. Vector  illustration 2264882 Vector Art at Vecteezy">
            <a:extLst>
              <a:ext uri="{FF2B5EF4-FFF2-40B4-BE49-F238E27FC236}">
                <a16:creationId xmlns:a16="http://schemas.microsoft.com/office/drawing/2014/main" id="{2A7C0342-388A-076E-66B3-44128C00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03598" y="9227597"/>
            <a:ext cx="867178" cy="8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78,189 Oil Drop Stock Photos, Pictures &amp; Royalty-Free Images - iStock">
            <a:extLst>
              <a:ext uri="{FF2B5EF4-FFF2-40B4-BE49-F238E27FC236}">
                <a16:creationId xmlns:a16="http://schemas.microsoft.com/office/drawing/2014/main" id="{67BD0C96-4709-AE5D-9DF0-8223546A4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" y="10390019"/>
            <a:ext cx="508986" cy="5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nical thermometer Images, Stock Photos &amp; Vectors | Shutterstock">
            <a:extLst>
              <a:ext uri="{FF2B5EF4-FFF2-40B4-BE49-F238E27FC236}">
                <a16:creationId xmlns:a16="http://schemas.microsoft.com/office/drawing/2014/main" id="{337F6A8C-C0CE-4CC2-B72C-7202C3E36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5077" r="8959" b="16150"/>
          <a:stretch/>
        </p:blipFill>
        <p:spPr bwMode="auto">
          <a:xfrm rot="20381990">
            <a:off x="4521376" y="4099091"/>
            <a:ext cx="772162" cy="7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rstanding Your Family's Pedigree – My Faulty Gene">
            <a:extLst>
              <a:ext uri="{FF2B5EF4-FFF2-40B4-BE49-F238E27FC236}">
                <a16:creationId xmlns:a16="http://schemas.microsoft.com/office/drawing/2014/main" id="{6AAD684E-7378-56D2-27EB-90DA92F1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25" y="8689902"/>
            <a:ext cx="576935" cy="3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Understanding Your Family's Pedigree – My Faulty Gene">
            <a:extLst>
              <a:ext uri="{FF2B5EF4-FFF2-40B4-BE49-F238E27FC236}">
                <a16:creationId xmlns:a16="http://schemas.microsoft.com/office/drawing/2014/main" id="{5286ACC5-C9B2-BF4C-ABCA-03C74061F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68" y="6654595"/>
            <a:ext cx="576935" cy="3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165B3BD6-4CB4-EB40-9F07-D994A6E25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83" y="6024451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D2BA3465-DA32-98D3-F807-20C057E4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35" y="7489378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moglobin - Wikipedia">
            <a:extLst>
              <a:ext uri="{FF2B5EF4-FFF2-40B4-BE49-F238E27FC236}">
                <a16:creationId xmlns:a16="http://schemas.microsoft.com/office/drawing/2014/main" id="{CAD21659-0C86-27F1-86BE-8F6A0281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98" y="4816412"/>
            <a:ext cx="551801" cy="55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0" descr="Hemoglobin - Wikipedia">
            <a:extLst>
              <a:ext uri="{FF2B5EF4-FFF2-40B4-BE49-F238E27FC236}">
                <a16:creationId xmlns:a16="http://schemas.microsoft.com/office/drawing/2014/main" id="{9BBAC3BB-93DE-7A35-BCE9-4EDE165B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31" y="9982298"/>
            <a:ext cx="784799" cy="7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3,870,300 Sun Stock Photos, Pictures &amp; Royalty-Free Images - iStock">
            <a:extLst>
              <a:ext uri="{FF2B5EF4-FFF2-40B4-BE49-F238E27FC236}">
                <a16:creationId xmlns:a16="http://schemas.microsoft.com/office/drawing/2014/main" id="{1BAD6D96-1D74-6718-DC04-315D1726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5" y="4385402"/>
            <a:ext cx="828199" cy="7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170,407 Foot Illustrations &amp; Clip Art - iStock">
            <a:extLst>
              <a:ext uri="{FF2B5EF4-FFF2-40B4-BE49-F238E27FC236}">
                <a16:creationId xmlns:a16="http://schemas.microsoft.com/office/drawing/2014/main" id="{0F3F8DF0-1113-4D9C-6553-90FB4B94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5342338" y="1388092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170,407 Foot Illustrations &amp; Clip Art - iStock">
            <a:extLst>
              <a:ext uri="{FF2B5EF4-FFF2-40B4-BE49-F238E27FC236}">
                <a16:creationId xmlns:a16="http://schemas.microsoft.com/office/drawing/2014/main" id="{7E20E5E1-FD44-C335-3E61-2267DD5E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6967030" y="11351917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D51C713-842C-4DB4-4023-B5B5D348218C}"/>
              </a:ext>
            </a:extLst>
          </p:cNvPr>
          <p:cNvSpPr/>
          <p:nvPr/>
        </p:nvSpPr>
        <p:spPr>
          <a:xfrm>
            <a:off x="4422724" y="1927076"/>
            <a:ext cx="8486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Post 18</a:t>
            </a:r>
            <a:endParaRPr kumimoji="0" lang="en-US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170,407 Foot Illustrations &amp; Clip Art - iStock">
            <a:extLst>
              <a:ext uri="{FF2B5EF4-FFF2-40B4-BE49-F238E27FC236}">
                <a16:creationId xmlns:a16="http://schemas.microsoft.com/office/drawing/2014/main" id="{92F9F81B-0E76-491C-E205-D12AA1656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864156" y="11351917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381704" y="910206"/>
            <a:ext cx="686065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Level Physics KS5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A75EF0-8FEF-948C-1FE2-25E381F4CC88}"/>
              </a:ext>
            </a:extLst>
          </p:cNvPr>
          <p:cNvSpPr/>
          <p:nvPr/>
        </p:nvSpPr>
        <p:spPr>
          <a:xfrm>
            <a:off x="3956355" y="63129"/>
            <a:ext cx="5407940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</a:t>
            </a:r>
          </a:p>
        </p:txBody>
      </p:sp>
      <p:pic>
        <p:nvPicPr>
          <p:cNvPr id="21" name="Picture 23" descr="Diagram, application&#10;&#10;Description automatically generated">
            <a:extLst>
              <a:ext uri="{FF2B5EF4-FFF2-40B4-BE49-F238E27FC236}">
                <a16:creationId xmlns:a16="http://schemas.microsoft.com/office/drawing/2014/main" id="{51EB3A28-7AB6-7C6D-25D7-33A3528E4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80" y="1795073"/>
            <a:ext cx="8168266" cy="109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Year 9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20328" y="123977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7" y="138662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7256427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403239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7596982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7655203" y="1119785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A47A4C-6422-8C7B-05C4-DEB45A7BA2F9}"/>
              </a:ext>
            </a:extLst>
          </p:cNvPr>
          <p:cNvSpPr/>
          <p:nvPr/>
        </p:nvSpPr>
        <p:spPr>
          <a:xfrm>
            <a:off x="5605100" y="11151604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1015B2-8199-9E96-D14B-B47BF9D55D80}"/>
              </a:ext>
            </a:extLst>
          </p:cNvPr>
          <p:cNvSpPr txBox="1"/>
          <p:nvPr/>
        </p:nvSpPr>
        <p:spPr>
          <a:xfrm rot="-10800000" flipV="1">
            <a:off x="5733123" y="11272105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Biological Processes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41939D-210B-F37F-EF7C-BEE9C9DB74DA}"/>
              </a:ext>
            </a:extLst>
          </p:cNvPr>
          <p:cNvSpPr/>
          <p:nvPr/>
        </p:nvSpPr>
        <p:spPr>
          <a:xfrm>
            <a:off x="145877" y="6850241"/>
            <a:ext cx="9309445" cy="93198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1E51E9-4889-D346-088C-BF5C6FDEE3F9}"/>
              </a:ext>
            </a:extLst>
          </p:cNvPr>
          <p:cNvSpPr/>
          <p:nvPr/>
        </p:nvSpPr>
        <p:spPr>
          <a:xfrm>
            <a:off x="521637" y="5726444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87A1881-7227-4CCE-2133-4AE4895A2C8F}"/>
              </a:ext>
            </a:extLst>
          </p:cNvPr>
          <p:cNvSpPr txBox="1"/>
          <p:nvPr/>
        </p:nvSpPr>
        <p:spPr>
          <a:xfrm rot="-10800000" flipV="1">
            <a:off x="521637" y="5846945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Circulation and Health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1CC464-21FB-0B4F-92B1-EFD2C8ECDD63}"/>
              </a:ext>
            </a:extLst>
          </p:cNvPr>
          <p:cNvSpPr/>
          <p:nvPr/>
        </p:nvSpPr>
        <p:spPr>
          <a:xfrm>
            <a:off x="3956355" y="63129"/>
            <a:ext cx="5318274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</a:t>
            </a:r>
            <a:r>
              <a:rPr lang="en-GB">
                <a:solidFill>
                  <a:prstClr val="white"/>
                </a:solidFill>
                <a:latin typeface="Century Gothic" panose="020B0502020202020204" pitchFamily="34" charset="0"/>
              </a:rPr>
              <a:t>: Making the world go round with learning for today, tomorrow and the future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4729A28-FB89-67C4-CA74-B86A149DD302}"/>
              </a:ext>
            </a:extLst>
          </p:cNvPr>
          <p:cNvSpPr/>
          <p:nvPr/>
        </p:nvSpPr>
        <p:spPr>
          <a:xfrm>
            <a:off x="299203" y="4619440"/>
            <a:ext cx="3657152" cy="86397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and circulatory system,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respiratory system, CHD, cancer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non-communicable diseases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treatments.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83F7E8-614B-B78D-8278-5686F0C52142}"/>
              </a:ext>
            </a:extLst>
          </p:cNvPr>
          <p:cNvCxnSpPr>
            <a:cxnSpLocks/>
          </p:cNvCxnSpPr>
          <p:nvPr/>
        </p:nvCxnSpPr>
        <p:spPr>
          <a:xfrm flipH="1" flipV="1">
            <a:off x="724297" y="5272205"/>
            <a:ext cx="319955" cy="57474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2ACBCDF-BA4C-B60C-B54B-13ECFE1581BC}"/>
              </a:ext>
            </a:extLst>
          </p:cNvPr>
          <p:cNvSpPr/>
          <p:nvPr/>
        </p:nvSpPr>
        <p:spPr>
          <a:xfrm>
            <a:off x="3138909" y="10187075"/>
            <a:ext cx="3657152" cy="86397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Photosynthesis, respiration, limiting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factors, diffusion, surface area-volume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ratios and lung health.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68EE4F-F515-BB37-63FA-17F3D693B859}"/>
              </a:ext>
            </a:extLst>
          </p:cNvPr>
          <p:cNvCxnSpPr>
            <a:cxnSpLocks/>
          </p:cNvCxnSpPr>
          <p:nvPr/>
        </p:nvCxnSpPr>
        <p:spPr>
          <a:xfrm flipH="1" flipV="1">
            <a:off x="6615492" y="10760355"/>
            <a:ext cx="290236" cy="68280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350224EC-CD71-D771-AA3D-8A90D13F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980BD08A-4EB9-08D2-7C1A-7E261178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8721878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8E4FAFE-4C21-2787-7E3A-EDABADBEDF2B}"/>
              </a:ext>
            </a:extLst>
          </p:cNvPr>
          <p:cNvSpPr/>
          <p:nvPr/>
        </p:nvSpPr>
        <p:spPr>
          <a:xfrm>
            <a:off x="6872038" y="7434369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F22F9F-B08E-BA79-3CBA-E3867C0247BB}"/>
              </a:ext>
            </a:extLst>
          </p:cNvPr>
          <p:cNvSpPr/>
          <p:nvPr/>
        </p:nvSpPr>
        <p:spPr>
          <a:xfrm>
            <a:off x="4301090" y="8302671"/>
            <a:ext cx="3657152" cy="86397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Understanding decimals, SI units, Graph drawing, calculating means, rearranging equations, variables, range and resolution.</a:t>
            </a:r>
            <a:endParaRPr lang="en-US" sz="14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E57091-3A7B-F0B8-F38E-0BF4B2865420}"/>
              </a:ext>
            </a:extLst>
          </p:cNvPr>
          <p:cNvCxnSpPr>
            <a:cxnSpLocks/>
          </p:cNvCxnSpPr>
          <p:nvPr/>
        </p:nvCxnSpPr>
        <p:spPr>
          <a:xfrm flipV="1">
            <a:off x="7596982" y="8028488"/>
            <a:ext cx="94109" cy="49149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0D273F4-EAC1-79FC-13D8-B741F4FC87B3}"/>
              </a:ext>
            </a:extLst>
          </p:cNvPr>
          <p:cNvSpPr txBox="1"/>
          <p:nvPr/>
        </p:nvSpPr>
        <p:spPr>
          <a:xfrm rot="-10800000" flipV="1">
            <a:off x="7000061" y="7625013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Skills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678182-3495-3BA5-8ADB-C8484C9C0B2A}"/>
              </a:ext>
            </a:extLst>
          </p:cNvPr>
          <p:cNvSpPr/>
          <p:nvPr/>
        </p:nvSpPr>
        <p:spPr>
          <a:xfrm>
            <a:off x="502728" y="9398142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582701F-79F2-09EE-E56F-C72241B3BF3A}"/>
              </a:ext>
            </a:extLst>
          </p:cNvPr>
          <p:cNvSpPr/>
          <p:nvPr/>
        </p:nvSpPr>
        <p:spPr>
          <a:xfrm>
            <a:off x="434509" y="8324846"/>
            <a:ext cx="3657152" cy="86397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Applying different physical methods                 to separate different types of mixtures including an in depth look at the chemicals obtained from separating crude oil.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96532D-5BBD-2699-495B-79D83B35B3EE}"/>
              </a:ext>
            </a:extLst>
          </p:cNvPr>
          <p:cNvCxnSpPr>
            <a:cxnSpLocks/>
          </p:cNvCxnSpPr>
          <p:nvPr/>
        </p:nvCxnSpPr>
        <p:spPr>
          <a:xfrm flipH="1" flipV="1">
            <a:off x="1705872" y="8910124"/>
            <a:ext cx="97484" cy="77957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E703C11-B69C-112E-A5C1-6E5D5363866F}"/>
              </a:ext>
            </a:extLst>
          </p:cNvPr>
          <p:cNvSpPr txBox="1"/>
          <p:nvPr/>
        </p:nvSpPr>
        <p:spPr>
          <a:xfrm rot="-10800000" flipV="1">
            <a:off x="630751" y="9482177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Separating Mixtures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C24E978-396E-C5FD-353E-4F0E3D3457E8}"/>
              </a:ext>
            </a:extLst>
          </p:cNvPr>
          <p:cNvSpPr/>
          <p:nvPr/>
        </p:nvSpPr>
        <p:spPr>
          <a:xfrm>
            <a:off x="6759702" y="3650262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A91CB4-A949-6851-E279-B50C3FC15B60}"/>
              </a:ext>
            </a:extLst>
          </p:cNvPr>
          <p:cNvSpPr txBox="1"/>
          <p:nvPr/>
        </p:nvSpPr>
        <p:spPr>
          <a:xfrm rot="-10800000" flipV="1">
            <a:off x="6759702" y="3770763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Earth’s Resources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31379DE-5658-0577-E3E4-981A8BD21486}"/>
              </a:ext>
            </a:extLst>
          </p:cNvPr>
          <p:cNvSpPr/>
          <p:nvPr/>
        </p:nvSpPr>
        <p:spPr>
          <a:xfrm>
            <a:off x="4269433" y="4541571"/>
            <a:ext cx="3657152" cy="86397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rPr>
              <a:t>How chemists seek to minimise the               use of limited resources such as energy and water, managing the environmental          impact of human activity.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A33D6AE-F1E5-DC95-EE43-7D507632163D}"/>
              </a:ext>
            </a:extLst>
          </p:cNvPr>
          <p:cNvCxnSpPr>
            <a:cxnSpLocks/>
          </p:cNvCxnSpPr>
          <p:nvPr/>
        </p:nvCxnSpPr>
        <p:spPr>
          <a:xfrm flipV="1">
            <a:off x="6905728" y="4090038"/>
            <a:ext cx="122471" cy="62200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920D8891-0D3B-D1F1-F30B-9E0B1ACA4164}"/>
              </a:ext>
            </a:extLst>
          </p:cNvPr>
          <p:cNvSpPr/>
          <p:nvPr/>
        </p:nvSpPr>
        <p:spPr>
          <a:xfrm>
            <a:off x="815718" y="1793788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1541D0-6469-A426-9F46-4F92EECB5A3B}"/>
              </a:ext>
            </a:extLst>
          </p:cNvPr>
          <p:cNvSpPr txBox="1"/>
          <p:nvPr/>
        </p:nvSpPr>
        <p:spPr>
          <a:xfrm rot="-10800000" flipV="1">
            <a:off x="815718" y="1914289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Energy Resources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40856E2-3137-2D03-7518-FD3841374907}"/>
              </a:ext>
            </a:extLst>
          </p:cNvPr>
          <p:cNvSpPr/>
          <p:nvPr/>
        </p:nvSpPr>
        <p:spPr>
          <a:xfrm>
            <a:off x="1667251" y="2671106"/>
            <a:ext cx="4738081" cy="86397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Energy usage and how it is affected by political, economic and scientific issues. The environmental impact of using energy, how renewable and non-renewable energy sources and the advantages and disadvantages of using them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3BB59A6-DD48-23E2-2243-E90972F206A2}"/>
              </a:ext>
            </a:extLst>
          </p:cNvPr>
          <p:cNvCxnSpPr>
            <a:cxnSpLocks/>
          </p:cNvCxnSpPr>
          <p:nvPr/>
        </p:nvCxnSpPr>
        <p:spPr>
          <a:xfrm flipH="1" flipV="1">
            <a:off x="1108043" y="2248439"/>
            <a:ext cx="646571" cy="73053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3026D81F-6840-7D56-10D6-C1080016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08" y="10077746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Blood Cells Blood Corpuscles #EZbys8 - Clipart Suggest">
            <a:extLst>
              <a:ext uri="{FF2B5EF4-FFF2-40B4-BE49-F238E27FC236}">
                <a16:creationId xmlns:a16="http://schemas.microsoft.com/office/drawing/2014/main" id="{62FB7A62-F374-9504-D03A-F1CFB22E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07" y="4962328"/>
            <a:ext cx="930653" cy="6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unning - Runner Png, Transparent Png - kindpng">
            <a:extLst>
              <a:ext uri="{FF2B5EF4-FFF2-40B4-BE49-F238E27FC236}">
                <a16:creationId xmlns:a16="http://schemas.microsoft.com/office/drawing/2014/main" id="{7C60B284-5272-B176-7961-E7A19128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89" y="10601659"/>
            <a:ext cx="606240" cy="4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emoglobin - Wikipedia">
            <a:extLst>
              <a:ext uri="{FF2B5EF4-FFF2-40B4-BE49-F238E27FC236}">
                <a16:creationId xmlns:a16="http://schemas.microsoft.com/office/drawing/2014/main" id="{2FA43EC0-13C4-9B04-2A4C-3B9BCAD3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7" y="4248771"/>
            <a:ext cx="784799" cy="7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68C664E-D085-48EC-0102-FA66E55AA7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048" t="11120" r="8010" b="10866"/>
          <a:stretch/>
        </p:blipFill>
        <p:spPr>
          <a:xfrm>
            <a:off x="119067" y="8015027"/>
            <a:ext cx="832883" cy="61901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83DC872-9FC7-644F-C6C6-39E4915ABE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838077" y="8444241"/>
            <a:ext cx="387159" cy="64963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6A9D159-5715-082F-6B04-5E2DC6B8DBD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8523" t="19512" r="18387" b="19212"/>
          <a:stretch/>
        </p:blipFill>
        <p:spPr>
          <a:xfrm>
            <a:off x="4217367" y="5051426"/>
            <a:ext cx="512274" cy="49754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B3DE0CD-8A17-1BE6-A1AA-2E0FF12390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9135" y="4936519"/>
            <a:ext cx="477450" cy="5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Year 8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078555" y="1239773"/>
            <a:ext cx="697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 to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178549" y="153513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7256427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403239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7596982" y="11051004"/>
            <a:ext cx="6136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7655203" y="1136519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1E51E9-4889-D346-088C-BF5C6FDEE3F9}"/>
              </a:ext>
            </a:extLst>
          </p:cNvPr>
          <p:cNvSpPr/>
          <p:nvPr/>
        </p:nvSpPr>
        <p:spPr>
          <a:xfrm>
            <a:off x="7575448" y="4038828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87A1881-7227-4CCE-2133-4AE4895A2C8F}"/>
              </a:ext>
            </a:extLst>
          </p:cNvPr>
          <p:cNvSpPr txBox="1"/>
          <p:nvPr/>
        </p:nvSpPr>
        <p:spPr>
          <a:xfrm rot="-10800000" flipV="1">
            <a:off x="7703469" y="4159329"/>
            <a:ext cx="13483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and Evolution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B551CE1-F966-312F-3C60-16584D0599D3}"/>
              </a:ext>
            </a:extLst>
          </p:cNvPr>
          <p:cNvSpPr/>
          <p:nvPr/>
        </p:nvSpPr>
        <p:spPr>
          <a:xfrm>
            <a:off x="7575448" y="7746929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2B048DD-0506-9484-BF37-2587BE4FD2A6}"/>
              </a:ext>
            </a:extLst>
          </p:cNvPr>
          <p:cNvSpPr txBox="1"/>
          <p:nvPr/>
        </p:nvSpPr>
        <p:spPr>
          <a:xfrm rot="-10800000" flipV="1">
            <a:off x="7703471" y="7975151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Reproduction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A47A4C-6422-8C7B-05C4-DEB45A7BA2F9}"/>
              </a:ext>
            </a:extLst>
          </p:cNvPr>
          <p:cNvSpPr/>
          <p:nvPr/>
        </p:nvSpPr>
        <p:spPr>
          <a:xfrm>
            <a:off x="5605100" y="11151604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1015B2-8199-9E96-D14B-B47BF9D55D80}"/>
              </a:ext>
            </a:extLst>
          </p:cNvPr>
          <p:cNvSpPr txBox="1"/>
          <p:nvPr/>
        </p:nvSpPr>
        <p:spPr>
          <a:xfrm rot="-10800000" flipV="1">
            <a:off x="5733123" y="11379826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C6C153-6605-CDB8-579D-6515D52469BC}"/>
              </a:ext>
            </a:extLst>
          </p:cNvPr>
          <p:cNvSpPr/>
          <p:nvPr/>
        </p:nvSpPr>
        <p:spPr>
          <a:xfrm>
            <a:off x="3956355" y="63129"/>
            <a:ext cx="5407940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</a:t>
            </a:r>
            <a:r>
              <a:rPr lang="en-GB">
                <a:solidFill>
                  <a:prstClr val="white"/>
                </a:solidFill>
                <a:latin typeface="Century Gothic" panose="020B0502020202020204" pitchFamily="34" charset="0"/>
              </a:rPr>
              <a:t>: Intent: Making the world go round with learning for today, tomorrow and the future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22A2C56-5ADF-74BD-BCAF-3114319D599F}"/>
              </a:ext>
            </a:extLst>
          </p:cNvPr>
          <p:cNvSpPr/>
          <p:nvPr/>
        </p:nvSpPr>
        <p:spPr>
          <a:xfrm>
            <a:off x="4478981" y="4691974"/>
            <a:ext cx="321812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Genetics, inheritance, mutations,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 selection, evolution,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 and fossils.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9336FAE-8FF5-5EF3-76AD-612433A10C32}"/>
              </a:ext>
            </a:extLst>
          </p:cNvPr>
          <p:cNvCxnSpPr>
            <a:cxnSpLocks/>
          </p:cNvCxnSpPr>
          <p:nvPr/>
        </p:nvCxnSpPr>
        <p:spPr>
          <a:xfrm flipV="1">
            <a:off x="7456927" y="4469846"/>
            <a:ext cx="424146" cy="3528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C5D95D8-CF42-E98A-20C0-EE6340673E6E}"/>
              </a:ext>
            </a:extLst>
          </p:cNvPr>
          <p:cNvSpPr/>
          <p:nvPr/>
        </p:nvSpPr>
        <p:spPr>
          <a:xfrm>
            <a:off x="4295184" y="8383360"/>
            <a:ext cx="321812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Pollination, fertilisation, seed dispersal, female and male human reproduction.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98E14D-45BD-62D6-5DEB-2D26EA59A0BC}"/>
              </a:ext>
            </a:extLst>
          </p:cNvPr>
          <p:cNvCxnSpPr>
            <a:cxnSpLocks/>
          </p:cNvCxnSpPr>
          <p:nvPr/>
        </p:nvCxnSpPr>
        <p:spPr>
          <a:xfrm flipV="1">
            <a:off x="7341470" y="8177947"/>
            <a:ext cx="424146" cy="3528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8AB7DCC-FDBE-D24E-81A9-F8E06FD74BAC}"/>
              </a:ext>
            </a:extLst>
          </p:cNvPr>
          <p:cNvSpPr/>
          <p:nvPr/>
        </p:nvSpPr>
        <p:spPr>
          <a:xfrm>
            <a:off x="4118182" y="11945818"/>
            <a:ext cx="321812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Keeping a balanced die, health impacts, the digestive system, and enzymes.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BEB0E7-D5A4-EC28-4C00-BE98B6B2A080}"/>
              </a:ext>
            </a:extLst>
          </p:cNvPr>
          <p:cNvCxnSpPr>
            <a:cxnSpLocks/>
          </p:cNvCxnSpPr>
          <p:nvPr/>
        </p:nvCxnSpPr>
        <p:spPr>
          <a:xfrm flipH="1" flipV="1">
            <a:off x="6906416" y="11625813"/>
            <a:ext cx="258052" cy="46739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59FBFCEB-5D22-CDEB-F07A-9FC36A9E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A01462AD-199D-870E-0A5C-4DA7791A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8721878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51924B88-EF34-04F8-8754-E6CA73703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96" y="8589646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uman digestive system Royalty Free Vector Image">
            <a:extLst>
              <a:ext uri="{FF2B5EF4-FFF2-40B4-BE49-F238E27FC236}">
                <a16:creationId xmlns:a16="http://schemas.microsoft.com/office/drawing/2014/main" id="{550B0DD7-6BA0-83A1-2707-31E71FF13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3767227" y="11812351"/>
            <a:ext cx="536081" cy="7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D5556E65-D33A-B1F5-B5EF-37FEBCAB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25" y="4325496"/>
            <a:ext cx="804183" cy="12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78,189 Oil Drop Stock Photos, Pictures &amp; Royalty-Free Images - iStock">
            <a:extLst>
              <a:ext uri="{FF2B5EF4-FFF2-40B4-BE49-F238E27FC236}">
                <a16:creationId xmlns:a16="http://schemas.microsoft.com/office/drawing/2014/main" id="{9B06CF12-33DE-AB6E-4117-1C6D2D4C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20" y="12150750"/>
            <a:ext cx="508986" cy="5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CB2EA659-B73E-8942-4A93-B59861F7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73" y="7986441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Understanding Your Family's Pedigree – My Faulty Gene">
            <a:extLst>
              <a:ext uri="{FF2B5EF4-FFF2-40B4-BE49-F238E27FC236}">
                <a16:creationId xmlns:a16="http://schemas.microsoft.com/office/drawing/2014/main" id="{A277D730-B738-8BAB-239D-D6E12EAA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84" y="4891285"/>
            <a:ext cx="576935" cy="3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06A36962-B827-54C7-78BC-51560A893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19" y="8222916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B2A3A5B-CE62-CC21-55DA-F043FCBC5515}"/>
              </a:ext>
            </a:extLst>
          </p:cNvPr>
          <p:cNvSpPr/>
          <p:nvPr/>
        </p:nvSpPr>
        <p:spPr>
          <a:xfrm>
            <a:off x="3446550" y="3664847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4B96E7-B1CD-5559-250A-1B0AFC5D7DEA}"/>
              </a:ext>
            </a:extLst>
          </p:cNvPr>
          <p:cNvSpPr/>
          <p:nvPr/>
        </p:nvSpPr>
        <p:spPr>
          <a:xfrm>
            <a:off x="2922722" y="1800091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15A4B48-241C-162B-BDDA-6B5A3A0BD3F2}"/>
              </a:ext>
            </a:extLst>
          </p:cNvPr>
          <p:cNvSpPr/>
          <p:nvPr/>
        </p:nvSpPr>
        <p:spPr>
          <a:xfrm>
            <a:off x="1576799" y="5579696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5B2EF0F-7A93-F524-9FAA-F51AFF0289FA}"/>
              </a:ext>
            </a:extLst>
          </p:cNvPr>
          <p:cNvSpPr/>
          <p:nvPr/>
        </p:nvSpPr>
        <p:spPr>
          <a:xfrm>
            <a:off x="3857940" y="7422142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3590748-D13C-BD53-7F65-34562C21DDD8}"/>
              </a:ext>
            </a:extLst>
          </p:cNvPr>
          <p:cNvSpPr/>
          <p:nvPr/>
        </p:nvSpPr>
        <p:spPr>
          <a:xfrm>
            <a:off x="485568" y="8259635"/>
            <a:ext cx="321812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Acids and alkalis: how we identify   them, how they react and the      patterns they show.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DEC88C0-B9D7-E74A-4DF3-F18C7ED0CCAB}"/>
              </a:ext>
            </a:extLst>
          </p:cNvPr>
          <p:cNvSpPr/>
          <p:nvPr/>
        </p:nvSpPr>
        <p:spPr>
          <a:xfrm>
            <a:off x="1503046" y="6511958"/>
            <a:ext cx="321812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Types of forces, weight, mass, friction, resultant forces, how planes fly, magnets and making electromagnets.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D836F8-2CA1-D9D8-09BC-4DF65738396D}"/>
              </a:ext>
            </a:extLst>
          </p:cNvPr>
          <p:cNvCxnSpPr>
            <a:cxnSpLocks/>
          </p:cNvCxnSpPr>
          <p:nvPr/>
        </p:nvCxnSpPr>
        <p:spPr>
          <a:xfrm flipH="1">
            <a:off x="3554351" y="7979360"/>
            <a:ext cx="616182" cy="55139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D416A6-35CC-1962-C0AC-B50669A1DCE6}"/>
              </a:ext>
            </a:extLst>
          </p:cNvPr>
          <p:cNvCxnSpPr>
            <a:cxnSpLocks/>
          </p:cNvCxnSpPr>
          <p:nvPr/>
        </p:nvCxnSpPr>
        <p:spPr>
          <a:xfrm flipV="1">
            <a:off x="1681452" y="6051680"/>
            <a:ext cx="170604" cy="6408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472705A-E2D7-8573-B8D0-96AB5D7B90E0}"/>
              </a:ext>
            </a:extLst>
          </p:cNvPr>
          <p:cNvSpPr/>
          <p:nvPr/>
        </p:nvSpPr>
        <p:spPr>
          <a:xfrm>
            <a:off x="517454" y="4632845"/>
            <a:ext cx="321812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science and geography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combine, how rocks and the  atmosphere develop.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C18B5A0-2547-0051-9A4E-B417A23CC0FB}"/>
              </a:ext>
            </a:extLst>
          </p:cNvPr>
          <p:cNvCxnSpPr>
            <a:cxnSpLocks/>
          </p:cNvCxnSpPr>
          <p:nvPr/>
        </p:nvCxnSpPr>
        <p:spPr>
          <a:xfrm flipH="1">
            <a:off x="3343235" y="4249518"/>
            <a:ext cx="444569" cy="51789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ED6356F-F86B-C9EC-4092-0F5301447310}"/>
              </a:ext>
            </a:extLst>
          </p:cNvPr>
          <p:cNvSpPr/>
          <p:nvPr/>
        </p:nvSpPr>
        <p:spPr>
          <a:xfrm>
            <a:off x="1580282" y="2723661"/>
            <a:ext cx="3479521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Sound, frequency, amplitude, how we hear, light, colour, reflection and refraction.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A78808A-CB8E-6DFF-8089-5CE32650FF71}"/>
              </a:ext>
            </a:extLst>
          </p:cNvPr>
          <p:cNvCxnSpPr>
            <a:cxnSpLocks/>
          </p:cNvCxnSpPr>
          <p:nvPr/>
        </p:nvCxnSpPr>
        <p:spPr>
          <a:xfrm flipV="1">
            <a:off x="4118181" y="2248056"/>
            <a:ext cx="170604" cy="6408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91EA7FE9-6F1F-C7EB-B9FA-3C4049683E85}"/>
              </a:ext>
            </a:extLst>
          </p:cNvPr>
          <p:cNvSpPr/>
          <p:nvPr/>
        </p:nvSpPr>
        <p:spPr>
          <a:xfrm>
            <a:off x="199221" y="10066341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764376-07AC-4A00-2CE6-BB3E5F118420}"/>
              </a:ext>
            </a:extLst>
          </p:cNvPr>
          <p:cNvSpPr txBox="1"/>
          <p:nvPr/>
        </p:nvSpPr>
        <p:spPr>
          <a:xfrm rot="-10800000" flipV="1">
            <a:off x="327244" y="10186842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reactions 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43521AE-2AF4-CD63-B05E-53EBDF50601D}"/>
              </a:ext>
            </a:extLst>
          </p:cNvPr>
          <p:cNvSpPr/>
          <p:nvPr/>
        </p:nvSpPr>
        <p:spPr>
          <a:xfrm>
            <a:off x="2025752" y="10262090"/>
            <a:ext cx="321812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types of reactions and          how we write them as equations.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167E51F-799E-1BF4-1054-81409C21845F}"/>
              </a:ext>
            </a:extLst>
          </p:cNvPr>
          <p:cNvCxnSpPr>
            <a:cxnSpLocks/>
          </p:cNvCxnSpPr>
          <p:nvPr/>
        </p:nvCxnSpPr>
        <p:spPr>
          <a:xfrm flipH="1" flipV="1">
            <a:off x="1572748" y="10509457"/>
            <a:ext cx="634035" cy="18373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F06F0C8-37C3-BC3D-8EFA-4F219DF84C67}"/>
              </a:ext>
            </a:extLst>
          </p:cNvPr>
          <p:cNvSpPr txBox="1"/>
          <p:nvPr/>
        </p:nvSpPr>
        <p:spPr>
          <a:xfrm rot="-10800000" flipV="1">
            <a:off x="4006649" y="7519551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Acids and Metals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8C40C52-81F2-EDB1-385B-B0A73C81CF30}"/>
              </a:ext>
            </a:extLst>
          </p:cNvPr>
          <p:cNvSpPr txBox="1"/>
          <p:nvPr/>
        </p:nvSpPr>
        <p:spPr>
          <a:xfrm rot="-10800000" flipV="1">
            <a:off x="3574573" y="3877032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Earth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2995925-AECF-4731-C4FB-79540C7DCF19}"/>
              </a:ext>
            </a:extLst>
          </p:cNvPr>
          <p:cNvSpPr txBox="1"/>
          <p:nvPr/>
        </p:nvSpPr>
        <p:spPr>
          <a:xfrm rot="-10800000" flipV="1">
            <a:off x="1704822" y="5831328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Forces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DC47EE-D638-602F-364E-CD54F307B965}"/>
              </a:ext>
            </a:extLst>
          </p:cNvPr>
          <p:cNvSpPr txBox="1"/>
          <p:nvPr/>
        </p:nvSpPr>
        <p:spPr>
          <a:xfrm rot="-10800000" flipV="1">
            <a:off x="3035300" y="1973656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18FB9A4-6C4C-45AE-B474-C21BD9E6F01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21664"/>
          <a:stretch/>
        </p:blipFill>
        <p:spPr>
          <a:xfrm>
            <a:off x="4855412" y="10223028"/>
            <a:ext cx="2215765" cy="7780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B48C0C-C329-0D54-66AA-11A031CE763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6138" t="2696" r="57549" b="86861"/>
          <a:stretch/>
        </p:blipFill>
        <p:spPr>
          <a:xfrm>
            <a:off x="423424" y="8749536"/>
            <a:ext cx="587105" cy="3911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A0363DD-3574-7426-F6D2-645A3309712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012" t="43741" r="88465" b="43759"/>
          <a:stretch/>
        </p:blipFill>
        <p:spPr>
          <a:xfrm>
            <a:off x="3428847" y="8608602"/>
            <a:ext cx="484572" cy="66191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13A12A7-D33B-9AAE-76F0-B855BFB43A2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5267" t="3409" r="-1580" b="86148"/>
          <a:stretch/>
        </p:blipFill>
        <p:spPr>
          <a:xfrm>
            <a:off x="292417" y="8046623"/>
            <a:ext cx="587105" cy="39113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CAF936F-6FA6-D5E5-8833-F5A79BCFE7E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695" t="7162" r="52018" b="47385"/>
          <a:stretch/>
        </p:blipFill>
        <p:spPr>
          <a:xfrm>
            <a:off x="3213558" y="4915023"/>
            <a:ext cx="709461" cy="60063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0904114-BB1E-5E7E-F535-E08B18ED7C2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1301" t="6836" r="23650" b="7135"/>
          <a:stretch/>
        </p:blipFill>
        <p:spPr>
          <a:xfrm>
            <a:off x="199221" y="4222863"/>
            <a:ext cx="860889" cy="9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1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Year 7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08873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66261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4708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7869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76158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296583" y="1593916"/>
            <a:ext cx="6337360" cy="28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078555" y="1239773"/>
            <a:ext cx="697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 to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178549" y="1569369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897807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1044619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1238362" y="11051004"/>
            <a:ext cx="6136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1296583" y="11364356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1E51E9-4889-D346-088C-BF5C6FDEE3F9}"/>
              </a:ext>
            </a:extLst>
          </p:cNvPr>
          <p:cNvSpPr/>
          <p:nvPr/>
        </p:nvSpPr>
        <p:spPr>
          <a:xfrm>
            <a:off x="6734440" y="5564594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87A1881-7227-4CCE-2133-4AE4895A2C8F}"/>
              </a:ext>
            </a:extLst>
          </p:cNvPr>
          <p:cNvSpPr txBox="1"/>
          <p:nvPr/>
        </p:nvSpPr>
        <p:spPr>
          <a:xfrm rot="-10800000" flipV="1">
            <a:off x="6734440" y="5685095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Interdependence and Variation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B551CE1-F966-312F-3C60-16584D0599D3}"/>
              </a:ext>
            </a:extLst>
          </p:cNvPr>
          <p:cNvSpPr/>
          <p:nvPr/>
        </p:nvSpPr>
        <p:spPr>
          <a:xfrm>
            <a:off x="4885848" y="9288167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2B048DD-0506-9484-BF37-2587BE4FD2A6}"/>
              </a:ext>
            </a:extLst>
          </p:cNvPr>
          <p:cNvSpPr txBox="1"/>
          <p:nvPr/>
        </p:nvSpPr>
        <p:spPr>
          <a:xfrm rot="-10800000" flipV="1">
            <a:off x="5044353" y="9361974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 and Organisation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A47A4C-6422-8C7B-05C4-DEB45A7BA2F9}"/>
              </a:ext>
            </a:extLst>
          </p:cNvPr>
          <p:cNvSpPr/>
          <p:nvPr/>
        </p:nvSpPr>
        <p:spPr>
          <a:xfrm>
            <a:off x="199221" y="10066341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1015B2-8199-9E96-D14B-B47BF9D55D80}"/>
              </a:ext>
            </a:extLst>
          </p:cNvPr>
          <p:cNvSpPr txBox="1"/>
          <p:nvPr/>
        </p:nvSpPr>
        <p:spPr>
          <a:xfrm rot="-10800000" flipV="1">
            <a:off x="327244" y="10186842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Like a Scientist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03A3B4-663C-38C8-48E3-99422CA6D378}"/>
              </a:ext>
            </a:extLst>
          </p:cNvPr>
          <p:cNvSpPr/>
          <p:nvPr/>
        </p:nvSpPr>
        <p:spPr>
          <a:xfrm>
            <a:off x="3956355" y="63129"/>
            <a:ext cx="5091499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GB">
                <a:solidFill>
                  <a:prstClr val="white"/>
                </a:solidFill>
                <a:latin typeface="Century Gothic" panose="020B0502020202020204" pitchFamily="34" charset="0"/>
              </a:rPr>
              <a:t>Intent: Making the world go round with learning for today, tomorrow and the future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4C4E005-E552-7667-EBEA-81AF0C3CD4FD}"/>
              </a:ext>
            </a:extLst>
          </p:cNvPr>
          <p:cNvSpPr/>
          <p:nvPr/>
        </p:nvSpPr>
        <p:spPr>
          <a:xfrm>
            <a:off x="7753050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E212CCB-B0A9-1200-E1B0-371B46A58B06}"/>
              </a:ext>
            </a:extLst>
          </p:cNvPr>
          <p:cNvSpPr/>
          <p:nvPr/>
        </p:nvSpPr>
        <p:spPr>
          <a:xfrm>
            <a:off x="7899862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FD41274-4377-66A1-0AC5-308BC5963756}"/>
              </a:ext>
            </a:extLst>
          </p:cNvPr>
          <p:cNvSpPr/>
          <p:nvPr/>
        </p:nvSpPr>
        <p:spPr>
          <a:xfrm>
            <a:off x="8093605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A712E8-60BC-9A2A-954D-0C602BED4B07}"/>
              </a:ext>
            </a:extLst>
          </p:cNvPr>
          <p:cNvSpPr/>
          <p:nvPr/>
        </p:nvSpPr>
        <p:spPr>
          <a:xfrm>
            <a:off x="7900957" y="11197857"/>
            <a:ext cx="9989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5-6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26E300-0924-36DE-E6D2-8030C38E51C3}"/>
              </a:ext>
            </a:extLst>
          </p:cNvPr>
          <p:cNvSpPr/>
          <p:nvPr/>
        </p:nvSpPr>
        <p:spPr>
          <a:xfrm>
            <a:off x="2541039" y="11156320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Space, Forces, Light and Electricity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925CCDA-9DFA-AA9B-3126-20B6F63B760C}"/>
              </a:ext>
            </a:extLst>
          </p:cNvPr>
          <p:cNvSpPr/>
          <p:nvPr/>
        </p:nvSpPr>
        <p:spPr>
          <a:xfrm>
            <a:off x="4300652" y="11159042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Properties of materials, The Earth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FE8F4F1-3AB3-A08A-7085-341437EFF986}"/>
              </a:ext>
            </a:extLst>
          </p:cNvPr>
          <p:cNvSpPr/>
          <p:nvPr/>
        </p:nvSpPr>
        <p:spPr>
          <a:xfrm>
            <a:off x="6060264" y="11130821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98FC1D6-AAE4-11F8-37D1-11D07E07D666}"/>
              </a:ext>
            </a:extLst>
          </p:cNvPr>
          <p:cNvSpPr/>
          <p:nvPr/>
        </p:nvSpPr>
        <p:spPr>
          <a:xfrm>
            <a:off x="4085188" y="4631582"/>
            <a:ext cx="340367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Organism interactions, and human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impacts, genetics introduction.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BBA0361-EBEC-BD7E-A950-CE798636013E}"/>
              </a:ext>
            </a:extLst>
          </p:cNvPr>
          <p:cNvCxnSpPr>
            <a:cxnSpLocks/>
          </p:cNvCxnSpPr>
          <p:nvPr/>
        </p:nvCxnSpPr>
        <p:spPr>
          <a:xfrm>
            <a:off x="7192999" y="5199528"/>
            <a:ext cx="511406" cy="49974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2364257-D3AC-B6F7-5AFA-5A4CCA566F40}"/>
              </a:ext>
            </a:extLst>
          </p:cNvPr>
          <p:cNvSpPr/>
          <p:nvPr/>
        </p:nvSpPr>
        <p:spPr>
          <a:xfrm>
            <a:off x="4392396" y="8356119"/>
            <a:ext cx="340367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Animals and plants, cells and organisms, viewing structures and functions.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30A1E2-6D2B-63DC-F9DD-708575806887}"/>
              </a:ext>
            </a:extLst>
          </p:cNvPr>
          <p:cNvCxnSpPr>
            <a:cxnSpLocks/>
          </p:cNvCxnSpPr>
          <p:nvPr/>
        </p:nvCxnSpPr>
        <p:spPr>
          <a:xfrm flipH="1">
            <a:off x="6228852" y="8974373"/>
            <a:ext cx="162130" cy="49074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804F10-8704-560C-F1F4-E69012DCCBB7}"/>
              </a:ext>
            </a:extLst>
          </p:cNvPr>
          <p:cNvSpPr/>
          <p:nvPr/>
        </p:nvSpPr>
        <p:spPr>
          <a:xfrm>
            <a:off x="2081181" y="10232495"/>
            <a:ext cx="340367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Working safely, using a Bunsen, choosing variables, drawing graphs, completing experiments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4CA3ED-86C1-1685-8306-26E67615C30C}"/>
              </a:ext>
            </a:extLst>
          </p:cNvPr>
          <p:cNvCxnSpPr>
            <a:cxnSpLocks/>
          </p:cNvCxnSpPr>
          <p:nvPr/>
        </p:nvCxnSpPr>
        <p:spPr>
          <a:xfrm flipH="1" flipV="1">
            <a:off x="1572748" y="10509457"/>
            <a:ext cx="634035" cy="18373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AAF385A2-2F5C-6525-5D4B-AF235460C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8A87406A-D931-0105-017C-13ED1070E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8721878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27B350D-1FE1-671D-5E67-023655CF9481}"/>
              </a:ext>
            </a:extLst>
          </p:cNvPr>
          <p:cNvSpPr/>
          <p:nvPr/>
        </p:nvSpPr>
        <p:spPr>
          <a:xfrm>
            <a:off x="3446550" y="3664847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8DAA9E-8DDD-474D-5E8A-D26B6FD141DC}"/>
              </a:ext>
            </a:extLst>
          </p:cNvPr>
          <p:cNvSpPr txBox="1"/>
          <p:nvPr/>
        </p:nvSpPr>
        <p:spPr>
          <a:xfrm rot="-10800000" flipV="1">
            <a:off x="3553698" y="3691646"/>
            <a:ext cx="141835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Elements, Compounds and Mixtures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8F73AE9-E54A-5A3F-FA33-EAE62B2FB6E8}"/>
              </a:ext>
            </a:extLst>
          </p:cNvPr>
          <p:cNvSpPr/>
          <p:nvPr/>
        </p:nvSpPr>
        <p:spPr>
          <a:xfrm>
            <a:off x="2922722" y="1800091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3D1303-F125-9917-F4F9-4A10D22D8F84}"/>
              </a:ext>
            </a:extLst>
          </p:cNvPr>
          <p:cNvSpPr txBox="1"/>
          <p:nvPr/>
        </p:nvSpPr>
        <p:spPr>
          <a:xfrm rot="-10800000" flipV="1">
            <a:off x="3035300" y="1904598"/>
            <a:ext cx="13813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Temperature and Energy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F343D4-751C-B563-CA20-6FE7C7AB85CD}"/>
              </a:ext>
            </a:extLst>
          </p:cNvPr>
          <p:cNvSpPr/>
          <p:nvPr/>
        </p:nvSpPr>
        <p:spPr>
          <a:xfrm>
            <a:off x="1576799" y="5579696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7AF23D-FCE9-962C-B83F-6B83E7B81AAD}"/>
              </a:ext>
            </a:extLst>
          </p:cNvPr>
          <p:cNvSpPr txBox="1"/>
          <p:nvPr/>
        </p:nvSpPr>
        <p:spPr>
          <a:xfrm rot="-10800000" flipV="1">
            <a:off x="1776073" y="5672184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Energy and Electricity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F8ECD79-6EC3-676B-4601-0FB84558775C}"/>
              </a:ext>
            </a:extLst>
          </p:cNvPr>
          <p:cNvSpPr/>
          <p:nvPr/>
        </p:nvSpPr>
        <p:spPr>
          <a:xfrm>
            <a:off x="3857940" y="7422142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018112-431B-E013-7C6D-8498EFD4BA8B}"/>
              </a:ext>
            </a:extLst>
          </p:cNvPr>
          <p:cNvSpPr txBox="1"/>
          <p:nvPr/>
        </p:nvSpPr>
        <p:spPr>
          <a:xfrm rot="-10800000" flipV="1">
            <a:off x="3860903" y="7515691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Particles and Matter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4E514F69-8112-D2A8-FBA2-E0E54C89F687}"/>
              </a:ext>
            </a:extLst>
          </p:cNvPr>
          <p:cNvSpPr/>
          <p:nvPr/>
        </p:nvSpPr>
        <p:spPr>
          <a:xfrm>
            <a:off x="520403" y="8353191"/>
            <a:ext cx="340367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What is everything made of and how it behaves. How dissolving works.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EB708B8-D051-D7C1-7451-D5448B00BC9C}"/>
              </a:ext>
            </a:extLst>
          </p:cNvPr>
          <p:cNvSpPr/>
          <p:nvPr/>
        </p:nvSpPr>
        <p:spPr>
          <a:xfrm>
            <a:off x="2904980" y="6496214"/>
            <a:ext cx="340367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Types of energy stores and how energy is transferred. Making electrical circuits, light bulbs and lighthouse challenge.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45FA58-6C65-F2A5-7BAF-AEDFF7335860}"/>
              </a:ext>
            </a:extLst>
          </p:cNvPr>
          <p:cNvCxnSpPr>
            <a:cxnSpLocks/>
          </p:cNvCxnSpPr>
          <p:nvPr/>
        </p:nvCxnSpPr>
        <p:spPr>
          <a:xfrm flipH="1">
            <a:off x="3725964" y="7979360"/>
            <a:ext cx="444569" cy="51789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E032C70-4510-BC99-6169-3E58E4C0AA2F}"/>
              </a:ext>
            </a:extLst>
          </p:cNvPr>
          <p:cNvCxnSpPr>
            <a:cxnSpLocks/>
          </p:cNvCxnSpPr>
          <p:nvPr/>
        </p:nvCxnSpPr>
        <p:spPr>
          <a:xfrm flipH="1" flipV="1">
            <a:off x="2949999" y="6051680"/>
            <a:ext cx="124353" cy="61363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286A08B-F031-2E19-00A9-B550AC223E11}"/>
              </a:ext>
            </a:extLst>
          </p:cNvPr>
          <p:cNvSpPr/>
          <p:nvPr/>
        </p:nvSpPr>
        <p:spPr>
          <a:xfrm>
            <a:off x="337015" y="4631582"/>
            <a:ext cx="340367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Materials and the periodic table, element symbols. How we separate mixtures.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4B758AA-C0EA-1CBA-E5C5-03D6F048AAC0}"/>
              </a:ext>
            </a:extLst>
          </p:cNvPr>
          <p:cNvCxnSpPr>
            <a:cxnSpLocks/>
          </p:cNvCxnSpPr>
          <p:nvPr/>
        </p:nvCxnSpPr>
        <p:spPr>
          <a:xfrm flipH="1">
            <a:off x="3343235" y="4249518"/>
            <a:ext cx="444569" cy="51789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0349AA1F-F817-C604-DAAB-0CC5CEC8C523}"/>
              </a:ext>
            </a:extLst>
          </p:cNvPr>
          <p:cNvSpPr/>
          <p:nvPr/>
        </p:nvSpPr>
        <p:spPr>
          <a:xfrm>
            <a:off x="2541039" y="2723916"/>
            <a:ext cx="340367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How to use a thermometer, state changes, expansion, heat, conduction, convection and radiation.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F5F9F27-2138-9080-8435-2E7AD9E6F43A}"/>
              </a:ext>
            </a:extLst>
          </p:cNvPr>
          <p:cNvCxnSpPr>
            <a:cxnSpLocks/>
          </p:cNvCxnSpPr>
          <p:nvPr/>
        </p:nvCxnSpPr>
        <p:spPr>
          <a:xfrm flipH="1" flipV="1">
            <a:off x="4295849" y="2248056"/>
            <a:ext cx="55473" cy="51372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9EE76B1-9055-EF53-8C0E-E6C247651EC9}"/>
              </a:ext>
            </a:extLst>
          </p:cNvPr>
          <p:cNvSpPr txBox="1"/>
          <p:nvPr/>
        </p:nvSpPr>
        <p:spPr>
          <a:xfrm rot="-10800000" flipV="1">
            <a:off x="6107557" y="11278570"/>
            <a:ext cx="14975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Genetics, Humans and Habitats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F4373ECC-ECBE-1659-72BB-3AA511A0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01" y="4984447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C0B3D2C9-58AF-2E24-6464-F8A52C21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14" y="8617316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E1850E56-19C8-8C52-D41C-4E30683D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52" y="4364900"/>
            <a:ext cx="804183" cy="12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uman digestive system Royalty Free Vector Image">
            <a:extLst>
              <a:ext uri="{FF2B5EF4-FFF2-40B4-BE49-F238E27FC236}">
                <a16:creationId xmlns:a16="http://schemas.microsoft.com/office/drawing/2014/main" id="{A9EC0376-FAB9-6E72-614C-52416FE02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4165267" y="8258516"/>
            <a:ext cx="536081" cy="7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safety goggles medical clipart - Clip Art Library">
            <a:extLst>
              <a:ext uri="{FF2B5EF4-FFF2-40B4-BE49-F238E27FC236}">
                <a16:creationId xmlns:a16="http://schemas.microsoft.com/office/drawing/2014/main" id="{CD7B00A2-AA08-F15D-EE21-EF982842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74" y="10498678"/>
            <a:ext cx="815720" cy="4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1280B60-19B8-C5DE-10FB-D377D48EA84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999"/>
          <a:stretch/>
        </p:blipFill>
        <p:spPr>
          <a:xfrm>
            <a:off x="297200" y="8789024"/>
            <a:ext cx="731775" cy="80018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5CFF03B-9EB5-80F6-0EA0-6804E342F88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7906" t="14813" r="25517" b="25041"/>
          <a:stretch/>
        </p:blipFill>
        <p:spPr>
          <a:xfrm>
            <a:off x="444408" y="4284850"/>
            <a:ext cx="279889" cy="127974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CE8C0F7-AB59-CE46-03B2-A6727F8801E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8689" r="38301"/>
          <a:stretch/>
        </p:blipFill>
        <p:spPr>
          <a:xfrm>
            <a:off x="3337505" y="4886956"/>
            <a:ext cx="444569" cy="6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6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8D107D-BF97-448E-A2FC-88AEEAE834D8}"/>
              </a:ext>
            </a:extLst>
          </p:cNvPr>
          <p:cNvSpPr/>
          <p:nvPr/>
        </p:nvSpPr>
        <p:spPr>
          <a:xfrm>
            <a:off x="1908466" y="5939135"/>
            <a:ext cx="578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KS3 Science (whole)</a:t>
            </a:r>
          </a:p>
        </p:txBody>
      </p:sp>
    </p:spTree>
    <p:extLst>
      <p:ext uri="{BB962C8B-B14F-4D97-AF65-F5344CB8AC3E}">
        <p14:creationId xmlns:p14="http://schemas.microsoft.com/office/powerpoint/2010/main" val="411622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KS3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2E700D-D9C6-B34F-B275-729C7E2C5256}"/>
              </a:ext>
            </a:extLst>
          </p:cNvPr>
          <p:cNvSpPr/>
          <p:nvPr/>
        </p:nvSpPr>
        <p:spPr>
          <a:xfrm>
            <a:off x="7882935" y="8510593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681AA1-0240-DD78-8D43-70335F9ADA65}"/>
              </a:ext>
            </a:extLst>
          </p:cNvPr>
          <p:cNvSpPr/>
          <p:nvPr/>
        </p:nvSpPr>
        <p:spPr>
          <a:xfrm>
            <a:off x="8029747" y="8651881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97CF8B-47CC-0140-C08C-4BEEB03BEC5C}"/>
              </a:ext>
            </a:extLst>
          </p:cNvPr>
          <p:cNvSpPr/>
          <p:nvPr/>
        </p:nvSpPr>
        <p:spPr>
          <a:xfrm>
            <a:off x="6671378" y="3385854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B312BD-59F6-20C0-921B-4E284FF0246C}"/>
              </a:ext>
            </a:extLst>
          </p:cNvPr>
          <p:cNvSpPr/>
          <p:nvPr/>
        </p:nvSpPr>
        <p:spPr>
          <a:xfrm>
            <a:off x="6818190" y="3527142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0C2ED3-3E2D-45F9-08CB-F0D180C06731}"/>
              </a:ext>
            </a:extLst>
          </p:cNvPr>
          <p:cNvSpPr/>
          <p:nvPr/>
        </p:nvSpPr>
        <p:spPr>
          <a:xfrm>
            <a:off x="8223490" y="86985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B441D3-798A-643C-2D87-733788B3CC9E}"/>
              </a:ext>
            </a:extLst>
          </p:cNvPr>
          <p:cNvSpPr/>
          <p:nvPr/>
        </p:nvSpPr>
        <p:spPr>
          <a:xfrm>
            <a:off x="8281711" y="884535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DB2C8C-A2E8-FA22-AAA2-B9833B90CDE1}"/>
              </a:ext>
            </a:extLst>
          </p:cNvPr>
          <p:cNvSpPr/>
          <p:nvPr/>
        </p:nvSpPr>
        <p:spPr>
          <a:xfrm>
            <a:off x="7011933" y="3618592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186223-B4E7-03A2-1C4F-13DF5A1095C1}"/>
              </a:ext>
            </a:extLst>
          </p:cNvPr>
          <p:cNvSpPr/>
          <p:nvPr/>
        </p:nvSpPr>
        <p:spPr>
          <a:xfrm>
            <a:off x="7070154" y="3765445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20328" y="123977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7" y="138662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7256427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403239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7596982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7655203" y="1119785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1E51E9-4889-D346-088C-BF5C6FDEE3F9}"/>
              </a:ext>
            </a:extLst>
          </p:cNvPr>
          <p:cNvSpPr/>
          <p:nvPr/>
        </p:nvSpPr>
        <p:spPr>
          <a:xfrm>
            <a:off x="2055056" y="9291465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87A1881-7227-4CCE-2133-4AE4895A2C8F}"/>
              </a:ext>
            </a:extLst>
          </p:cNvPr>
          <p:cNvSpPr txBox="1"/>
          <p:nvPr/>
        </p:nvSpPr>
        <p:spPr>
          <a:xfrm rot="-10800000" flipV="1">
            <a:off x="2007545" y="9304244"/>
            <a:ext cx="169941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Elements, Compounds and Mixtures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B551CE1-F966-312F-3C60-16584D0599D3}"/>
              </a:ext>
            </a:extLst>
          </p:cNvPr>
          <p:cNvSpPr/>
          <p:nvPr/>
        </p:nvSpPr>
        <p:spPr>
          <a:xfrm>
            <a:off x="3861126" y="11165535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2B048DD-0506-9484-BF37-2587BE4FD2A6}"/>
              </a:ext>
            </a:extLst>
          </p:cNvPr>
          <p:cNvSpPr txBox="1"/>
          <p:nvPr/>
        </p:nvSpPr>
        <p:spPr>
          <a:xfrm rot="-10800000" flipV="1">
            <a:off x="3989149" y="11286036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 and Organisation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A47A4C-6422-8C7B-05C4-DEB45A7BA2F9}"/>
              </a:ext>
            </a:extLst>
          </p:cNvPr>
          <p:cNvSpPr/>
          <p:nvPr/>
        </p:nvSpPr>
        <p:spPr>
          <a:xfrm>
            <a:off x="5605100" y="1115160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1015B2-8199-9E96-D14B-B47BF9D55D80}"/>
              </a:ext>
            </a:extLst>
          </p:cNvPr>
          <p:cNvSpPr txBox="1"/>
          <p:nvPr/>
        </p:nvSpPr>
        <p:spPr>
          <a:xfrm rot="-10800000" flipV="1">
            <a:off x="5733123" y="11272105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Like a Scientist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70D13D6-3830-8D4F-5C45-AE60A9DC3634}"/>
              </a:ext>
            </a:extLst>
          </p:cNvPr>
          <p:cNvSpPr/>
          <p:nvPr/>
        </p:nvSpPr>
        <p:spPr>
          <a:xfrm>
            <a:off x="5400811" y="7402467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AD2994-B8E3-A9F3-CB16-697FA64CE180}"/>
              </a:ext>
            </a:extLst>
          </p:cNvPr>
          <p:cNvSpPr txBox="1"/>
          <p:nvPr/>
        </p:nvSpPr>
        <p:spPr>
          <a:xfrm rot="-10800000" flipV="1">
            <a:off x="5540200" y="7610646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Reproduction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8FFB39F-67DE-3678-CAA4-BB599F2769F6}"/>
              </a:ext>
            </a:extLst>
          </p:cNvPr>
          <p:cNvSpPr/>
          <p:nvPr/>
        </p:nvSpPr>
        <p:spPr>
          <a:xfrm>
            <a:off x="3253173" y="7432572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476F8-15D3-F97E-015B-68E762A76D49}"/>
              </a:ext>
            </a:extLst>
          </p:cNvPr>
          <p:cNvSpPr txBox="1"/>
          <p:nvPr/>
        </p:nvSpPr>
        <p:spPr>
          <a:xfrm rot="-10800000" flipV="1">
            <a:off x="3391195" y="7542695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and Evolution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5A9AE0-4269-9135-59B6-5E07683DA496}"/>
              </a:ext>
            </a:extLst>
          </p:cNvPr>
          <p:cNvSpPr/>
          <p:nvPr/>
        </p:nvSpPr>
        <p:spPr>
          <a:xfrm>
            <a:off x="2606406" y="5550753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E02074-6B1C-A05E-AAB9-89861234B9C6}"/>
              </a:ext>
            </a:extLst>
          </p:cNvPr>
          <p:cNvSpPr txBox="1"/>
          <p:nvPr/>
        </p:nvSpPr>
        <p:spPr>
          <a:xfrm rot="-10800000" flipV="1">
            <a:off x="2683648" y="5749441"/>
            <a:ext cx="142687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Earth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17C2B47-2953-329D-A180-7E713D7263FD}"/>
              </a:ext>
            </a:extLst>
          </p:cNvPr>
          <p:cNvSpPr/>
          <p:nvPr/>
        </p:nvSpPr>
        <p:spPr>
          <a:xfrm>
            <a:off x="4839771" y="3710477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3019C59-62CE-F3A1-CCD3-75601F381C30}"/>
              </a:ext>
            </a:extLst>
          </p:cNvPr>
          <p:cNvSpPr txBox="1"/>
          <p:nvPr/>
        </p:nvSpPr>
        <p:spPr>
          <a:xfrm rot="-10800000" flipV="1">
            <a:off x="4992858" y="3804342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Biological Processes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ECC20F0-C798-9D48-276B-7CB1F26BFC2D}"/>
              </a:ext>
            </a:extLst>
          </p:cNvPr>
          <p:cNvSpPr/>
          <p:nvPr/>
        </p:nvSpPr>
        <p:spPr>
          <a:xfrm>
            <a:off x="202960" y="3010589"/>
            <a:ext cx="1296873" cy="978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1579342" y="1783320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-10800000" flipV="1">
            <a:off x="1707365" y="1796099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Circulation and Health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E34DB54-41E1-2854-12C1-265914866377}"/>
              </a:ext>
            </a:extLst>
          </p:cNvPr>
          <p:cNvSpPr/>
          <p:nvPr/>
        </p:nvSpPr>
        <p:spPr>
          <a:xfrm>
            <a:off x="3956355" y="63129"/>
            <a:ext cx="5407940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</a:t>
            </a:r>
            <a:r>
              <a:rPr lang="en-GB">
                <a:solidFill>
                  <a:prstClr val="white"/>
                </a:solidFill>
                <a:latin typeface="Century Gothic" panose="020B0502020202020204" pitchFamily="34" charset="0"/>
              </a:rPr>
              <a:t>: Making the world go round with learning for today, tomorrow and the future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8035EF1B-F70F-ED6A-80B8-9B902AC8CC9D}"/>
              </a:ext>
            </a:extLst>
          </p:cNvPr>
          <p:cNvSpPr/>
          <p:nvPr/>
        </p:nvSpPr>
        <p:spPr>
          <a:xfrm>
            <a:off x="2870239" y="1192426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Animals and plants, cells and organisms, viewing structures and functions.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42F76A2-0873-BB2C-2F64-82236186855D}"/>
              </a:ext>
            </a:extLst>
          </p:cNvPr>
          <p:cNvCxnSpPr>
            <a:cxnSpLocks/>
          </p:cNvCxnSpPr>
          <p:nvPr/>
        </p:nvCxnSpPr>
        <p:spPr>
          <a:xfrm flipV="1">
            <a:off x="3919346" y="11586025"/>
            <a:ext cx="141637" cy="49717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728D057C-DAFD-06E3-FC2B-42FE6D8E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86AE70B2-FF5E-2BC5-08FF-825B8855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8721878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D78E126E-2BA3-CBFC-6313-9EBA8F14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32" y="12007301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uman digestive system Royalty Free Vector Image">
            <a:extLst>
              <a:ext uri="{FF2B5EF4-FFF2-40B4-BE49-F238E27FC236}">
                <a16:creationId xmlns:a16="http://schemas.microsoft.com/office/drawing/2014/main" id="{27CFABE2-1B22-D574-2CE3-195AFA2DF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2646853" y="11957216"/>
            <a:ext cx="404252" cy="56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D7E1BD70-913D-46A3-9196-0A02256A90A7}"/>
              </a:ext>
            </a:extLst>
          </p:cNvPr>
          <p:cNvSpPr/>
          <p:nvPr/>
        </p:nvSpPr>
        <p:spPr>
          <a:xfrm>
            <a:off x="154312" y="5743739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03EF578-2888-83C5-B28A-150DC51C64B2}"/>
              </a:ext>
            </a:extLst>
          </p:cNvPr>
          <p:cNvSpPr/>
          <p:nvPr/>
        </p:nvSpPr>
        <p:spPr>
          <a:xfrm>
            <a:off x="143725" y="9507112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47C2CB-A4E6-2AA7-AF0F-D845CD648D03}"/>
              </a:ext>
            </a:extLst>
          </p:cNvPr>
          <p:cNvSpPr txBox="1"/>
          <p:nvPr/>
        </p:nvSpPr>
        <p:spPr>
          <a:xfrm rot="-10800000" flipV="1">
            <a:off x="257628" y="9662116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Particles and Matter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E80C4BE-8667-A692-022E-7CD2AE17D576}"/>
              </a:ext>
            </a:extLst>
          </p:cNvPr>
          <p:cNvSpPr/>
          <p:nvPr/>
        </p:nvSpPr>
        <p:spPr>
          <a:xfrm>
            <a:off x="5402659" y="1198104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100">
                <a:latin typeface="Calibri" panose="020F0502020204030204"/>
                <a:cs typeface="Calibri"/>
              </a:rPr>
              <a:t>Working safely, using a Bunsen, choosing variables, drawing graphs, completing experiments</a:t>
            </a:r>
            <a:endParaRPr lang="en-US" sz="1100">
              <a:ea typeface="+mn-ea"/>
              <a:cs typeface="+mn-cs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C0809AE-97B0-8B6B-9ED8-D6AF799A8BDF}"/>
              </a:ext>
            </a:extLst>
          </p:cNvPr>
          <p:cNvCxnSpPr>
            <a:cxnSpLocks/>
          </p:cNvCxnSpPr>
          <p:nvPr/>
        </p:nvCxnSpPr>
        <p:spPr>
          <a:xfrm flipH="1" flipV="1">
            <a:off x="6947414" y="11649983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safety goggles medical clipart - Clip Art Library">
            <a:extLst>
              <a:ext uri="{FF2B5EF4-FFF2-40B4-BE49-F238E27FC236}">
                <a16:creationId xmlns:a16="http://schemas.microsoft.com/office/drawing/2014/main" id="{52466501-5ECB-4D21-18BB-560091F09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84" y="12243598"/>
            <a:ext cx="815720" cy="4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79696BA-D375-A758-6809-590CBB8568EF}"/>
              </a:ext>
            </a:extLst>
          </p:cNvPr>
          <p:cNvSpPr/>
          <p:nvPr/>
        </p:nvSpPr>
        <p:spPr>
          <a:xfrm>
            <a:off x="3338563" y="10093853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Materials and the periodic table, element symbols. How we separate mixtures.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8B889D2-9AAD-B812-C29F-66D8B16B2D7B}"/>
              </a:ext>
            </a:extLst>
          </p:cNvPr>
          <p:cNvCxnSpPr>
            <a:cxnSpLocks/>
          </p:cNvCxnSpPr>
          <p:nvPr/>
        </p:nvCxnSpPr>
        <p:spPr>
          <a:xfrm flipH="1" flipV="1">
            <a:off x="3523852" y="9708742"/>
            <a:ext cx="132525" cy="4765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20C5852-2F51-B618-6E25-93756B20F831}"/>
              </a:ext>
            </a:extLst>
          </p:cNvPr>
          <p:cNvSpPr/>
          <p:nvPr/>
        </p:nvSpPr>
        <p:spPr>
          <a:xfrm>
            <a:off x="1339900" y="10287443"/>
            <a:ext cx="1699417" cy="80018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sz="1200">
              <a:latin typeface="Calibri" panose="020F0502020204030204"/>
              <a:cs typeface="Calibri"/>
            </a:endParaRPr>
          </a:p>
          <a:p>
            <a:pPr algn="ctr">
              <a:defRPr/>
            </a:pPr>
            <a:endParaRPr lang="en-GB" sz="1200">
              <a:latin typeface="Calibri" panose="020F0502020204030204"/>
              <a:cs typeface="Calibri"/>
            </a:endParaRPr>
          </a:p>
          <a:p>
            <a:pPr algn="ctr">
              <a:defRPr/>
            </a:pPr>
            <a:r>
              <a:rPr lang="en-GB" sz="1200">
                <a:latin typeface="Calibri" panose="020F0502020204030204"/>
                <a:cs typeface="Calibri"/>
              </a:rPr>
              <a:t>What is everything made of and how        it behaves. How dissolving works.</a:t>
            </a:r>
            <a:endParaRPr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FE9B4E9-7CB9-810E-E1EB-79283DE88828}"/>
              </a:ext>
            </a:extLst>
          </p:cNvPr>
          <p:cNvCxnSpPr>
            <a:cxnSpLocks/>
          </p:cNvCxnSpPr>
          <p:nvPr/>
        </p:nvCxnSpPr>
        <p:spPr>
          <a:xfrm flipH="1" flipV="1">
            <a:off x="1477242" y="9910736"/>
            <a:ext cx="839822" cy="45276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12071C36-400E-D4AE-53F0-8959209DB9B9}"/>
              </a:ext>
            </a:extLst>
          </p:cNvPr>
          <p:cNvSpPr/>
          <p:nvPr/>
        </p:nvSpPr>
        <p:spPr>
          <a:xfrm>
            <a:off x="4404226" y="9278342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8D641744-F296-F64C-D673-6EA204A084C8}"/>
              </a:ext>
            </a:extLst>
          </p:cNvPr>
          <p:cNvSpPr/>
          <p:nvPr/>
        </p:nvSpPr>
        <p:spPr>
          <a:xfrm>
            <a:off x="5289810" y="10191953"/>
            <a:ext cx="1994326" cy="72528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100">
                <a:latin typeface="Calibri" panose="020F0502020204030204"/>
                <a:cs typeface="Calibri"/>
              </a:rPr>
              <a:t>Types of energy stores and how its transferred. Making electrical circuits, light bulbs and lighthouse challenge.</a:t>
            </a:r>
            <a:endParaRPr lang="en-US" sz="1100"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4C8CDCF-55A7-4F59-DC0D-5E569128EAF1}"/>
              </a:ext>
            </a:extLst>
          </p:cNvPr>
          <p:cNvCxnSpPr>
            <a:cxnSpLocks/>
          </p:cNvCxnSpPr>
          <p:nvPr/>
        </p:nvCxnSpPr>
        <p:spPr>
          <a:xfrm flipH="1" flipV="1">
            <a:off x="5400811" y="9898446"/>
            <a:ext cx="45205" cy="4172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756EEA0-2D5B-54CF-BA8B-82F6420007BB}"/>
              </a:ext>
            </a:extLst>
          </p:cNvPr>
          <p:cNvSpPr/>
          <p:nvPr/>
        </p:nvSpPr>
        <p:spPr>
          <a:xfrm>
            <a:off x="5316969" y="8335117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Pollination, fertilisation, seed dispersal, female and male human reproduction.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494F8E1-0CF4-57CC-3C88-43BD9A20456D}"/>
              </a:ext>
            </a:extLst>
          </p:cNvPr>
          <p:cNvCxnSpPr>
            <a:cxnSpLocks/>
          </p:cNvCxnSpPr>
          <p:nvPr/>
        </p:nvCxnSpPr>
        <p:spPr>
          <a:xfrm flipV="1">
            <a:off x="5415315" y="7711161"/>
            <a:ext cx="235583" cy="73558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E0D0F1F8-6065-C979-CF54-30DF0D6288E9}"/>
              </a:ext>
            </a:extLst>
          </p:cNvPr>
          <p:cNvSpPr/>
          <p:nvPr/>
        </p:nvSpPr>
        <p:spPr>
          <a:xfrm>
            <a:off x="2758386" y="8319500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Genetics, inheritance, mutations, natural selection, evolution, evidence and fossils.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774E763-9A9B-FE1C-CAA0-9D5FFCF74881}"/>
              </a:ext>
            </a:extLst>
          </p:cNvPr>
          <p:cNvCxnSpPr>
            <a:cxnSpLocks/>
          </p:cNvCxnSpPr>
          <p:nvPr/>
        </p:nvCxnSpPr>
        <p:spPr>
          <a:xfrm flipV="1">
            <a:off x="4471443" y="7941853"/>
            <a:ext cx="69148" cy="56874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EB9EF8B6-0C75-AC5E-5D97-DB3FECC1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39" y="8630454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1D1F7266-8CD2-AE5C-8319-AF5CB2B0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54" y="8103574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7477E71F-5C6D-C173-66EC-DF3C65744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63" y="8139826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C10DBA44-6F7F-7D67-58D5-266329406844}"/>
              </a:ext>
            </a:extLst>
          </p:cNvPr>
          <p:cNvSpPr/>
          <p:nvPr/>
        </p:nvSpPr>
        <p:spPr>
          <a:xfrm>
            <a:off x="1409317" y="6472535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Acids and alkalis: how we identify   them, how they react and the patterns  they show.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A0FAB7-A315-B166-7287-28D1B69480EF}"/>
              </a:ext>
            </a:extLst>
          </p:cNvPr>
          <p:cNvCxnSpPr>
            <a:cxnSpLocks/>
          </p:cNvCxnSpPr>
          <p:nvPr/>
        </p:nvCxnSpPr>
        <p:spPr>
          <a:xfrm flipH="1" flipV="1">
            <a:off x="1011652" y="6395258"/>
            <a:ext cx="473566" cy="21855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A5437495-C1C7-8792-14F8-0BAA9837009E}"/>
              </a:ext>
            </a:extLst>
          </p:cNvPr>
          <p:cNvSpPr/>
          <p:nvPr/>
        </p:nvSpPr>
        <p:spPr>
          <a:xfrm>
            <a:off x="348085" y="7231654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C9E2673-CA82-2539-8641-A7AE60D355AC}"/>
              </a:ext>
            </a:extLst>
          </p:cNvPr>
          <p:cNvSpPr txBox="1"/>
          <p:nvPr/>
        </p:nvSpPr>
        <p:spPr>
          <a:xfrm rot="-10800000" flipV="1">
            <a:off x="466583" y="7323580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Reactions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0D82CBBC-FD89-C03A-92DA-5E9E511EFC80}"/>
              </a:ext>
            </a:extLst>
          </p:cNvPr>
          <p:cNvSpPr/>
          <p:nvPr/>
        </p:nvSpPr>
        <p:spPr>
          <a:xfrm>
            <a:off x="345076" y="823109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types of reactions and how we write them as equations.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B330F17-72E8-D969-02A6-C34B9D6F4DDD}"/>
              </a:ext>
            </a:extLst>
          </p:cNvPr>
          <p:cNvCxnSpPr>
            <a:cxnSpLocks/>
          </p:cNvCxnSpPr>
          <p:nvPr/>
        </p:nvCxnSpPr>
        <p:spPr>
          <a:xfrm flipV="1">
            <a:off x="1425401" y="7720461"/>
            <a:ext cx="281964" cy="58818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A990B3F3-C249-6CBF-0AFA-C2C6DA21C7E2}"/>
              </a:ext>
            </a:extLst>
          </p:cNvPr>
          <p:cNvSpPr/>
          <p:nvPr/>
        </p:nvSpPr>
        <p:spPr>
          <a:xfrm>
            <a:off x="3446815" y="6479383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science and geography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combine, how rocks and the  atmosphere develop.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077B262-01C6-01E7-4AE2-64CE1873EEF7}"/>
              </a:ext>
            </a:extLst>
          </p:cNvPr>
          <p:cNvCxnSpPr>
            <a:cxnSpLocks/>
          </p:cNvCxnSpPr>
          <p:nvPr/>
        </p:nvCxnSpPr>
        <p:spPr>
          <a:xfrm flipH="1" flipV="1">
            <a:off x="3987492" y="5962965"/>
            <a:ext cx="98094" cy="57473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D14D4666-1ACB-9363-58C0-E924179DA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37" y="8082941"/>
            <a:ext cx="621600" cy="9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Understanding Your Family's Pedigree – My Faulty Gene">
            <a:extLst>
              <a:ext uri="{FF2B5EF4-FFF2-40B4-BE49-F238E27FC236}">
                <a16:creationId xmlns:a16="http://schemas.microsoft.com/office/drawing/2014/main" id="{14745545-1135-057A-74C6-8BD637674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40" y="8773382"/>
            <a:ext cx="576935" cy="3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Oval 127">
            <a:extLst>
              <a:ext uri="{FF2B5EF4-FFF2-40B4-BE49-F238E27FC236}">
                <a16:creationId xmlns:a16="http://schemas.microsoft.com/office/drawing/2014/main" id="{78E8B989-8993-E605-8D3C-D7503AE88D71}"/>
              </a:ext>
            </a:extLst>
          </p:cNvPr>
          <p:cNvSpPr/>
          <p:nvPr/>
        </p:nvSpPr>
        <p:spPr>
          <a:xfrm>
            <a:off x="5200026" y="5556472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68EB272-A3E5-9236-8A15-BACF9E8144B3}"/>
              </a:ext>
            </a:extLst>
          </p:cNvPr>
          <p:cNvSpPr txBox="1"/>
          <p:nvPr/>
        </p:nvSpPr>
        <p:spPr>
          <a:xfrm rot="-10800000" flipV="1">
            <a:off x="5331676" y="5763611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8AF0D6B8-F37D-B6C2-7D06-5EFFF24D274F}"/>
              </a:ext>
            </a:extLst>
          </p:cNvPr>
          <p:cNvSpPr/>
          <p:nvPr/>
        </p:nvSpPr>
        <p:spPr>
          <a:xfrm>
            <a:off x="5456664" y="6444255"/>
            <a:ext cx="1994326" cy="72528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050">
                <a:latin typeface="Calibri" panose="020F0502020204030204"/>
                <a:cs typeface="Calibri"/>
              </a:rPr>
              <a:t>Types of forces, weight, mass, friction, resultant forces, how planes fly, magnets and making electromagnets.</a:t>
            </a:r>
            <a:endParaRPr lang="en-US" sz="1050">
              <a:cs typeface="Calibri" panose="020F0502020204030204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4B08CBA-B5C4-5D70-C5D4-C4C73346DB3E}"/>
              </a:ext>
            </a:extLst>
          </p:cNvPr>
          <p:cNvCxnSpPr>
            <a:cxnSpLocks/>
          </p:cNvCxnSpPr>
          <p:nvPr/>
        </p:nvCxnSpPr>
        <p:spPr>
          <a:xfrm flipV="1">
            <a:off x="5515632" y="6120180"/>
            <a:ext cx="182189" cy="46624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87A50C8B-CC0C-B0ED-25D9-2B97BD00E119}"/>
              </a:ext>
            </a:extLst>
          </p:cNvPr>
          <p:cNvSpPr/>
          <p:nvPr/>
        </p:nvSpPr>
        <p:spPr>
          <a:xfrm>
            <a:off x="4748932" y="4564052"/>
            <a:ext cx="1302926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Photosynthesis, respiration, limiting factors, diffusion.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A2918EC-F965-51F9-A582-89C4FCDB8173}"/>
              </a:ext>
            </a:extLst>
          </p:cNvPr>
          <p:cNvCxnSpPr>
            <a:cxnSpLocks/>
          </p:cNvCxnSpPr>
          <p:nvPr/>
        </p:nvCxnSpPr>
        <p:spPr>
          <a:xfrm flipV="1">
            <a:off x="4819463" y="4098026"/>
            <a:ext cx="428045" cy="60533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ED93FFB6-69A9-C410-6CBC-DE0640D93D7E}"/>
              </a:ext>
            </a:extLst>
          </p:cNvPr>
          <p:cNvSpPr/>
          <p:nvPr/>
        </p:nvSpPr>
        <p:spPr>
          <a:xfrm>
            <a:off x="2476988" y="3662623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7A64550B-A5A0-159A-CA8D-9991561E2E63}"/>
              </a:ext>
            </a:extLst>
          </p:cNvPr>
          <p:cNvSpPr/>
          <p:nvPr/>
        </p:nvSpPr>
        <p:spPr>
          <a:xfrm>
            <a:off x="2081426" y="4523563"/>
            <a:ext cx="2472726" cy="92777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Applying different physical methods to separate different types of mixtures including an in depth look at the chemicals obtained from separating crude oil.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CCE48F0-202F-2F6B-95BC-A6542C900BE9}"/>
              </a:ext>
            </a:extLst>
          </p:cNvPr>
          <p:cNvCxnSpPr>
            <a:cxnSpLocks/>
          </p:cNvCxnSpPr>
          <p:nvPr/>
        </p:nvCxnSpPr>
        <p:spPr>
          <a:xfrm flipV="1">
            <a:off x="2433381" y="4057266"/>
            <a:ext cx="254841" cy="62065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4E0AD3F1-97EF-EA41-16F6-83D0A7A50263}"/>
              </a:ext>
            </a:extLst>
          </p:cNvPr>
          <p:cNvSpPr/>
          <p:nvPr/>
        </p:nvSpPr>
        <p:spPr>
          <a:xfrm>
            <a:off x="437460" y="3473033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CA020B4E-7702-B751-2507-9FFF48A89096}"/>
              </a:ext>
            </a:extLst>
          </p:cNvPr>
          <p:cNvSpPr/>
          <p:nvPr/>
        </p:nvSpPr>
        <p:spPr>
          <a:xfrm>
            <a:off x="87204" y="4611249"/>
            <a:ext cx="1900917" cy="72528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100">
                <a:latin typeface="Calibri" panose="020F0502020204030204"/>
                <a:cs typeface="Calibri"/>
              </a:rPr>
              <a:t>Understanding decimals, SI units, Graph drawing, calculating means, variables, range and resolution.</a:t>
            </a:r>
            <a:endParaRPr lang="en-US" sz="1100">
              <a:ea typeface="+mn-ea"/>
              <a:cs typeface="+mn-cs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5C3B164-4C9E-A4C6-0757-1F96EFD06E9F}"/>
              </a:ext>
            </a:extLst>
          </p:cNvPr>
          <p:cNvCxnSpPr>
            <a:cxnSpLocks/>
          </p:cNvCxnSpPr>
          <p:nvPr/>
        </p:nvCxnSpPr>
        <p:spPr>
          <a:xfrm flipV="1">
            <a:off x="174940" y="4028912"/>
            <a:ext cx="593657" cy="66723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20544611-84F1-6A69-1543-196A8F5C71CF}"/>
              </a:ext>
            </a:extLst>
          </p:cNvPr>
          <p:cNvSpPr/>
          <p:nvPr/>
        </p:nvSpPr>
        <p:spPr>
          <a:xfrm>
            <a:off x="6629866" y="2555633"/>
            <a:ext cx="2411156" cy="79351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050">
                <a:latin typeface="Calibri" panose="020F0502020204030204"/>
                <a:cs typeface="Calibri"/>
              </a:rPr>
              <a:t>Energy usage and how it is affected by political, economic and scientific issues. Renewable and non-renewable energy sources and the advantages and disadvantages.</a:t>
            </a:r>
            <a:endParaRPr lang="en-GB" sz="1050">
              <a:cs typeface="Calibri"/>
            </a:endParaRP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30B74D97-14B8-404D-10F0-10FD7EB44677}"/>
              </a:ext>
            </a:extLst>
          </p:cNvPr>
          <p:cNvSpPr/>
          <p:nvPr/>
        </p:nvSpPr>
        <p:spPr>
          <a:xfrm>
            <a:off x="3817983" y="2679971"/>
            <a:ext cx="2769061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rPr>
              <a:t>How chemists seek to minimise the use of limited resources such as energy and water, managing the environmental impact of human activity.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939B248-CFFB-1233-08FA-0DE6712F76EB}"/>
              </a:ext>
            </a:extLst>
          </p:cNvPr>
          <p:cNvSpPr/>
          <p:nvPr/>
        </p:nvSpPr>
        <p:spPr>
          <a:xfrm>
            <a:off x="1735926" y="2723502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and systems</a:t>
            </a: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non-communicable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diseases and treatments.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88D1F2EA-C877-CFC1-1029-30852AA1FB07}"/>
              </a:ext>
            </a:extLst>
          </p:cNvPr>
          <p:cNvSpPr/>
          <p:nvPr/>
        </p:nvSpPr>
        <p:spPr>
          <a:xfrm>
            <a:off x="3504106" y="1780298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9C1C61A-EBC8-E8E4-9B32-C9EA4AFE3298}"/>
              </a:ext>
            </a:extLst>
          </p:cNvPr>
          <p:cNvSpPr txBox="1"/>
          <p:nvPr/>
        </p:nvSpPr>
        <p:spPr>
          <a:xfrm rot="-10800000" flipV="1">
            <a:off x="3623552" y="1901789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Earth’s Resources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FBF9AB2B-A1D2-C600-6FC9-497A2424CE76}"/>
              </a:ext>
            </a:extLst>
          </p:cNvPr>
          <p:cNvSpPr/>
          <p:nvPr/>
        </p:nvSpPr>
        <p:spPr>
          <a:xfrm>
            <a:off x="5470791" y="1819765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E6A40B1-C4B7-FA76-9CFF-C7ECC5D38DF2}"/>
              </a:ext>
            </a:extLst>
          </p:cNvPr>
          <p:cNvSpPr txBox="1"/>
          <p:nvPr/>
        </p:nvSpPr>
        <p:spPr>
          <a:xfrm rot="-10800000" flipV="1">
            <a:off x="5599064" y="1951083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Energy Resources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E2CDE27-C9FE-F1A6-D3A2-394B72E2FA9A}"/>
              </a:ext>
            </a:extLst>
          </p:cNvPr>
          <p:cNvCxnSpPr>
            <a:cxnSpLocks/>
          </p:cNvCxnSpPr>
          <p:nvPr/>
        </p:nvCxnSpPr>
        <p:spPr>
          <a:xfrm flipH="1" flipV="1">
            <a:off x="2758386" y="2361543"/>
            <a:ext cx="630324" cy="43197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C05EBF5F-7CD7-6070-265A-5D77C4F79BFE}"/>
              </a:ext>
            </a:extLst>
          </p:cNvPr>
          <p:cNvCxnSpPr>
            <a:cxnSpLocks/>
          </p:cNvCxnSpPr>
          <p:nvPr/>
        </p:nvCxnSpPr>
        <p:spPr>
          <a:xfrm flipH="1" flipV="1">
            <a:off x="3802595" y="2237896"/>
            <a:ext cx="89542" cy="58076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83139F3-E40C-8590-9F39-BA15469D5274}"/>
              </a:ext>
            </a:extLst>
          </p:cNvPr>
          <p:cNvCxnSpPr>
            <a:cxnSpLocks/>
          </p:cNvCxnSpPr>
          <p:nvPr/>
        </p:nvCxnSpPr>
        <p:spPr>
          <a:xfrm flipH="1" flipV="1">
            <a:off x="6861246" y="2306337"/>
            <a:ext cx="324306" cy="40983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815CD0B0-1C9F-1DD3-CEE3-BBD58B12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41" y="4463899"/>
            <a:ext cx="439902" cy="4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Blood Cells Blood Corpuscles #EZbys8 - Clipart Suggest">
            <a:extLst>
              <a:ext uri="{FF2B5EF4-FFF2-40B4-BE49-F238E27FC236}">
                <a16:creationId xmlns:a16="http://schemas.microsoft.com/office/drawing/2014/main" id="{401011AC-3EE6-98D9-8438-A9BA7EEF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04" y="2907403"/>
            <a:ext cx="639722" cy="4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Running - Runner Png, Transparent Png - kindpng">
            <a:extLst>
              <a:ext uri="{FF2B5EF4-FFF2-40B4-BE49-F238E27FC236}">
                <a16:creationId xmlns:a16="http://schemas.microsoft.com/office/drawing/2014/main" id="{04C62902-CDEE-91BD-0519-2DB565E32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36" y="5119017"/>
            <a:ext cx="606240" cy="4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10" descr="Hemoglobin - Wikipedia">
            <a:extLst>
              <a:ext uri="{FF2B5EF4-FFF2-40B4-BE49-F238E27FC236}">
                <a16:creationId xmlns:a16="http://schemas.microsoft.com/office/drawing/2014/main" id="{37BC55D6-81DB-C586-5243-8788AA7B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37" y="2541522"/>
            <a:ext cx="539464" cy="5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EB0DB7B8-9D72-96D0-6CC7-35492B40541D}"/>
              </a:ext>
            </a:extLst>
          </p:cNvPr>
          <p:cNvSpPr txBox="1"/>
          <p:nvPr/>
        </p:nvSpPr>
        <p:spPr>
          <a:xfrm rot="-10800000" flipV="1">
            <a:off x="271748" y="5851611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Acids and Metals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A6396F-8E33-F96C-D289-5276FAF9F553}"/>
              </a:ext>
            </a:extLst>
          </p:cNvPr>
          <p:cNvSpPr txBox="1"/>
          <p:nvPr/>
        </p:nvSpPr>
        <p:spPr>
          <a:xfrm rot="-10800000" flipV="1">
            <a:off x="555009" y="3678473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Skills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9002D01-7054-0F15-D95A-CA8A5ACA0C68}"/>
              </a:ext>
            </a:extLst>
          </p:cNvPr>
          <p:cNvSpPr txBox="1"/>
          <p:nvPr/>
        </p:nvSpPr>
        <p:spPr>
          <a:xfrm rot="-10800000" flipV="1">
            <a:off x="2593565" y="3760342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Separating Mixtures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9BF4708-44A7-2D97-2E79-480446F5E4D0}"/>
              </a:ext>
            </a:extLst>
          </p:cNvPr>
          <p:cNvSpPr txBox="1"/>
          <p:nvPr/>
        </p:nvSpPr>
        <p:spPr>
          <a:xfrm rot="-10800000" flipV="1">
            <a:off x="4532249" y="9382621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and Electricity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6FBD6F7-258A-EE2B-9751-F370036CFC69}"/>
              </a:ext>
            </a:extLst>
          </p:cNvPr>
          <p:cNvSpPr/>
          <p:nvPr/>
        </p:nvSpPr>
        <p:spPr>
          <a:xfrm>
            <a:off x="1193847" y="11165535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DBC6AC9-D047-41FB-2557-987101405815}"/>
              </a:ext>
            </a:extLst>
          </p:cNvPr>
          <p:cNvSpPr txBox="1"/>
          <p:nvPr/>
        </p:nvSpPr>
        <p:spPr>
          <a:xfrm rot="-10800000" flipV="1">
            <a:off x="1256072" y="11286036"/>
            <a:ext cx="14799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Interdependence and Variation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A8D6F62D-8C0F-BD7F-7AA7-2D86B259AE2F}"/>
              </a:ext>
            </a:extLst>
          </p:cNvPr>
          <p:cNvSpPr/>
          <p:nvPr/>
        </p:nvSpPr>
        <p:spPr>
          <a:xfrm>
            <a:off x="202960" y="1192426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Organism interactions, and human impacts, </a:t>
            </a: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genetics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introduction. 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23DEFAA-F780-43C5-B34A-C2C5CE2511AC}"/>
              </a:ext>
            </a:extLst>
          </p:cNvPr>
          <p:cNvCxnSpPr>
            <a:cxnSpLocks/>
          </p:cNvCxnSpPr>
          <p:nvPr/>
        </p:nvCxnSpPr>
        <p:spPr>
          <a:xfrm flipV="1">
            <a:off x="1011652" y="11586025"/>
            <a:ext cx="382052" cy="43086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>
            <a:extLst>
              <a:ext uri="{FF2B5EF4-FFF2-40B4-BE49-F238E27FC236}">
                <a16:creationId xmlns:a16="http://schemas.microsoft.com/office/drawing/2014/main" id="{D1DBEB16-8B3D-B536-E6BF-679040D06923}"/>
              </a:ext>
            </a:extLst>
          </p:cNvPr>
          <p:cNvSpPr/>
          <p:nvPr/>
        </p:nvSpPr>
        <p:spPr>
          <a:xfrm>
            <a:off x="7350257" y="7670405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D0F29E9-7E39-2C65-8245-0DEEFB1E9B9C}"/>
              </a:ext>
            </a:extLst>
          </p:cNvPr>
          <p:cNvSpPr txBox="1"/>
          <p:nvPr/>
        </p:nvSpPr>
        <p:spPr>
          <a:xfrm rot="-10800000" flipV="1">
            <a:off x="7478280" y="7898627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F763C0DD-99CC-72CC-902B-8E8B2F92FCD0}"/>
              </a:ext>
            </a:extLst>
          </p:cNvPr>
          <p:cNvSpPr/>
          <p:nvPr/>
        </p:nvSpPr>
        <p:spPr>
          <a:xfrm>
            <a:off x="7596982" y="6535019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Keeping a balanced die, health impacts, the digestive system, and enzymes.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032A8D6D-A0E5-58D1-3406-940631D7D959}"/>
              </a:ext>
            </a:extLst>
          </p:cNvPr>
          <p:cNvSpPr/>
          <p:nvPr/>
        </p:nvSpPr>
        <p:spPr>
          <a:xfrm>
            <a:off x="7431779" y="5482402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2FA3CA9-6262-0CF7-98F0-1CAA11C2015C}"/>
              </a:ext>
            </a:extLst>
          </p:cNvPr>
          <p:cNvSpPr txBox="1"/>
          <p:nvPr/>
        </p:nvSpPr>
        <p:spPr>
          <a:xfrm rot="-10800000" flipV="1">
            <a:off x="7533580" y="5695250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BDA60C04-7BD1-9D71-507B-075E2CF04B92}"/>
              </a:ext>
            </a:extLst>
          </p:cNvPr>
          <p:cNvSpPr/>
          <p:nvPr/>
        </p:nvSpPr>
        <p:spPr>
          <a:xfrm>
            <a:off x="6137095" y="473112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200">
                <a:latin typeface="Calibri" panose="020F0502020204030204"/>
                <a:cs typeface="Calibri"/>
              </a:rPr>
              <a:t>Sound, frequency, amplitude, how we hear, light, colour, reflection and refraction.</a:t>
            </a:r>
            <a:endParaRPr lang="en-US" sz="1200">
              <a:cs typeface="Calibri" panose="020F0502020204030204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A615DB0-1477-4351-423F-BE97E471EC0A}"/>
              </a:ext>
            </a:extLst>
          </p:cNvPr>
          <p:cNvCxnSpPr>
            <a:cxnSpLocks/>
          </p:cNvCxnSpPr>
          <p:nvPr/>
        </p:nvCxnSpPr>
        <p:spPr>
          <a:xfrm flipH="1" flipV="1">
            <a:off x="7851497" y="5176281"/>
            <a:ext cx="170248" cy="43511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F996E95-3B8B-2699-34C9-B65FA14F4570}"/>
              </a:ext>
            </a:extLst>
          </p:cNvPr>
          <p:cNvCxnSpPr>
            <a:cxnSpLocks/>
          </p:cNvCxnSpPr>
          <p:nvPr/>
        </p:nvCxnSpPr>
        <p:spPr>
          <a:xfrm flipH="1" flipV="1">
            <a:off x="7735887" y="7157197"/>
            <a:ext cx="272079" cy="62293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7AF75BE3-83CA-CFB8-CEF4-D7D0E1F4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33" y="12016891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548AFDFB-0C1F-9CCF-3B20-DAECD5AE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82" y="11428373"/>
            <a:ext cx="804183" cy="12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251D1A30-088B-5E8D-5092-0E70380E952A}"/>
              </a:ext>
            </a:extLst>
          </p:cNvPr>
          <p:cNvSpPr/>
          <p:nvPr/>
        </p:nvSpPr>
        <p:spPr>
          <a:xfrm>
            <a:off x="7386508" y="1007026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100">
                <a:latin typeface="Calibri" panose="020F0502020204030204"/>
                <a:cs typeface="Calibri"/>
              </a:rPr>
              <a:t>How to use a thermometer, state changes, expansion, heat, conduction, convection and radiation.</a:t>
            </a:r>
            <a:endParaRPr lang="en-US" sz="1100"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A10D8F28-049B-23DE-6665-17738DBD7B2B}"/>
              </a:ext>
            </a:extLst>
          </p:cNvPr>
          <p:cNvSpPr/>
          <p:nvPr/>
        </p:nvSpPr>
        <p:spPr>
          <a:xfrm>
            <a:off x="6271327" y="9289227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5D93C3A-5009-0FF3-A67E-74D3C354A71F}"/>
              </a:ext>
            </a:extLst>
          </p:cNvPr>
          <p:cNvSpPr txBox="1"/>
          <p:nvPr/>
        </p:nvSpPr>
        <p:spPr>
          <a:xfrm rot="-10800000" flipV="1">
            <a:off x="6398194" y="9402812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 and Energy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CBD2D62B-8F58-C0BF-1CB2-C0ECF055F6DB}"/>
              </a:ext>
            </a:extLst>
          </p:cNvPr>
          <p:cNvCxnSpPr>
            <a:cxnSpLocks/>
          </p:cNvCxnSpPr>
          <p:nvPr/>
        </p:nvCxnSpPr>
        <p:spPr>
          <a:xfrm flipH="1" flipV="1">
            <a:off x="7258626" y="9898446"/>
            <a:ext cx="250087" cy="48787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Human digestive system Royalty Free Vector Image">
            <a:extLst>
              <a:ext uri="{FF2B5EF4-FFF2-40B4-BE49-F238E27FC236}">
                <a16:creationId xmlns:a16="http://schemas.microsoft.com/office/drawing/2014/main" id="{9B57618F-AD86-8264-6640-F5D719F97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8920131" y="7167524"/>
            <a:ext cx="536081" cy="7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78,189 Oil Drop Stock Photos, Pictures &amp; Royalty-Free Images - iStock">
            <a:extLst>
              <a:ext uri="{FF2B5EF4-FFF2-40B4-BE49-F238E27FC236}">
                <a16:creationId xmlns:a16="http://schemas.microsoft.com/office/drawing/2014/main" id="{28A8ADD8-0354-2A92-7E14-7AAD5236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71" y="6252456"/>
            <a:ext cx="508986" cy="5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E494421-09C2-E62A-05C1-D49C2E2110A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1999"/>
          <a:stretch/>
        </p:blipFill>
        <p:spPr>
          <a:xfrm>
            <a:off x="2744580" y="10615223"/>
            <a:ext cx="551580" cy="60314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D71C052-9620-19A3-2EC6-00354605FC0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7906" t="14813" r="25517" b="25041"/>
          <a:stretch/>
        </p:blipFill>
        <p:spPr>
          <a:xfrm>
            <a:off x="3302022" y="10020473"/>
            <a:ext cx="149669" cy="68433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C443913-C245-93E8-EDAD-4C74AB783C3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28689" r="38301"/>
          <a:stretch/>
        </p:blipFill>
        <p:spPr>
          <a:xfrm>
            <a:off x="4800537" y="10637594"/>
            <a:ext cx="304931" cy="47466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5383C1E6-A115-55E7-49AD-591521B8514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1664"/>
          <a:stretch/>
        </p:blipFill>
        <p:spPr>
          <a:xfrm>
            <a:off x="464212" y="8858627"/>
            <a:ext cx="1684512" cy="37406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C85A64B-067D-CCAB-8D37-4D15EABB2A1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87965" t="4529" r="3038" b="86148"/>
          <a:stretch/>
        </p:blipFill>
        <p:spPr>
          <a:xfrm>
            <a:off x="1265276" y="6825586"/>
            <a:ext cx="323777" cy="34917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579ECA9F-75FD-26AC-78CB-8B6C7C5E05A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012" t="43741" r="88465" b="43759"/>
          <a:stretch/>
        </p:blipFill>
        <p:spPr>
          <a:xfrm>
            <a:off x="3043663" y="6827017"/>
            <a:ext cx="333193" cy="45513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0CB3C17-99A3-31D0-4A00-D6C528CCD27E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7782" t="2696" r="60029" b="86861"/>
          <a:stretch/>
        </p:blipFill>
        <p:spPr>
          <a:xfrm>
            <a:off x="2686014" y="7014221"/>
            <a:ext cx="320729" cy="28595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C5705D58-BA90-8A25-2375-3C4CED2ED91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21301" t="6836" r="23650" b="7135"/>
          <a:stretch/>
        </p:blipFill>
        <p:spPr>
          <a:xfrm>
            <a:off x="3396740" y="6347667"/>
            <a:ext cx="413713" cy="47993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AA972C21-91D6-D587-C105-E8721FCE7CA5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6695" t="7162" r="52018" b="47385"/>
          <a:stretch/>
        </p:blipFill>
        <p:spPr>
          <a:xfrm>
            <a:off x="4915663" y="6457020"/>
            <a:ext cx="482372" cy="40838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5D458FBB-E8A8-37C2-1A07-9D2EBB28B640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3048" t="11120" r="8010" b="10866"/>
          <a:stretch/>
        </p:blipFill>
        <p:spPr>
          <a:xfrm>
            <a:off x="4197431" y="4410437"/>
            <a:ext cx="459952" cy="341843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4BA0635-09FB-6F08-F382-21287F6D496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2032711" y="4408466"/>
            <a:ext cx="315643" cy="529637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F96998-DC6D-1D3E-DD4C-50CBFFE0B0D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8523" t="19512" r="18387" b="19212"/>
          <a:stretch/>
        </p:blipFill>
        <p:spPr>
          <a:xfrm>
            <a:off x="3943078" y="3243877"/>
            <a:ext cx="390633" cy="379402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8BE744F6-7B02-7389-2572-FE8CFCE4C71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171884" y="3246054"/>
            <a:ext cx="318901" cy="3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3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D85502-7E1E-C7D7-7519-CE229473C197}"/>
              </a:ext>
            </a:extLst>
          </p:cNvPr>
          <p:cNvSpPr/>
          <p:nvPr/>
        </p:nvSpPr>
        <p:spPr>
          <a:xfrm>
            <a:off x="1673472" y="5939135"/>
            <a:ext cx="62542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KS4 Sciences </a:t>
            </a:r>
          </a:p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(separated by course)</a:t>
            </a:r>
          </a:p>
        </p:txBody>
      </p:sp>
    </p:spTree>
    <p:extLst>
      <p:ext uri="{BB962C8B-B14F-4D97-AF65-F5344CB8AC3E}">
        <p14:creationId xmlns:p14="http://schemas.microsoft.com/office/powerpoint/2010/main" val="402608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5081754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064029" y="910206"/>
            <a:ext cx="749600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Physics KS4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328941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2E700D-D9C6-B34F-B275-729C7E2C5256}"/>
              </a:ext>
            </a:extLst>
          </p:cNvPr>
          <p:cNvSpPr/>
          <p:nvPr/>
        </p:nvSpPr>
        <p:spPr>
          <a:xfrm>
            <a:off x="3392415" y="8996077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681AA1-0240-DD78-8D43-70335F9ADA65}"/>
              </a:ext>
            </a:extLst>
          </p:cNvPr>
          <p:cNvSpPr/>
          <p:nvPr/>
        </p:nvSpPr>
        <p:spPr>
          <a:xfrm>
            <a:off x="3539227" y="9137365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97CF8B-47CC-0140-C08C-4BEEB03BEC5C}"/>
              </a:ext>
            </a:extLst>
          </p:cNvPr>
          <p:cNvSpPr/>
          <p:nvPr/>
        </p:nvSpPr>
        <p:spPr>
          <a:xfrm>
            <a:off x="2962363" y="5311073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B312BD-59F6-20C0-921B-4E284FF0246C}"/>
              </a:ext>
            </a:extLst>
          </p:cNvPr>
          <p:cNvSpPr/>
          <p:nvPr/>
        </p:nvSpPr>
        <p:spPr>
          <a:xfrm>
            <a:off x="3109175" y="5452361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0C2ED3-3E2D-45F9-08CB-F0D180C06731}"/>
              </a:ext>
            </a:extLst>
          </p:cNvPr>
          <p:cNvSpPr/>
          <p:nvPr/>
        </p:nvSpPr>
        <p:spPr>
          <a:xfrm>
            <a:off x="3732970" y="9183988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B441D3-798A-643C-2D87-733788B3CC9E}"/>
              </a:ext>
            </a:extLst>
          </p:cNvPr>
          <p:cNvSpPr/>
          <p:nvPr/>
        </p:nvSpPr>
        <p:spPr>
          <a:xfrm>
            <a:off x="3634899" y="9330841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DB2C8C-A2E8-FA22-AAA2-B9833B90CDE1}"/>
              </a:ext>
            </a:extLst>
          </p:cNvPr>
          <p:cNvSpPr/>
          <p:nvPr/>
        </p:nvSpPr>
        <p:spPr>
          <a:xfrm>
            <a:off x="3302918" y="5543811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186223-B4E7-03A2-1C4F-13DF5A1095C1}"/>
              </a:ext>
            </a:extLst>
          </p:cNvPr>
          <p:cNvSpPr/>
          <p:nvPr/>
        </p:nvSpPr>
        <p:spPr>
          <a:xfrm>
            <a:off x="3204847" y="569066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20328" y="123977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7" y="138662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4457108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4603920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4797663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4855885" y="1119785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70D13D6-3830-8D4F-5C45-AE60A9DC3634}"/>
              </a:ext>
            </a:extLst>
          </p:cNvPr>
          <p:cNvSpPr/>
          <p:nvPr/>
        </p:nvSpPr>
        <p:spPr>
          <a:xfrm>
            <a:off x="5605100" y="742789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AD2994-B8E3-A9F3-CB16-697FA64CE180}"/>
              </a:ext>
            </a:extLst>
          </p:cNvPr>
          <p:cNvSpPr txBox="1"/>
          <p:nvPr/>
        </p:nvSpPr>
        <p:spPr>
          <a:xfrm rot="-10800000" flipV="1">
            <a:off x="5733123" y="7656112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Particles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8FFB39F-67DE-3678-CAA4-BB599F2769F6}"/>
              </a:ext>
            </a:extLst>
          </p:cNvPr>
          <p:cNvSpPr/>
          <p:nvPr/>
        </p:nvSpPr>
        <p:spPr>
          <a:xfrm>
            <a:off x="2443967" y="735878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476F8-15D3-F97E-015B-68E762A76D49}"/>
              </a:ext>
            </a:extLst>
          </p:cNvPr>
          <p:cNvSpPr txBox="1"/>
          <p:nvPr/>
        </p:nvSpPr>
        <p:spPr>
          <a:xfrm rot="10800000" flipV="1">
            <a:off x="2571990" y="7587010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Electricity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5A9AE0-4269-9135-59B6-5E07683DA496}"/>
              </a:ext>
            </a:extLst>
          </p:cNvPr>
          <p:cNvSpPr/>
          <p:nvPr/>
        </p:nvSpPr>
        <p:spPr>
          <a:xfrm>
            <a:off x="940905" y="553929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E02074-6B1C-A05E-AAB9-89861234B9C6}"/>
              </a:ext>
            </a:extLst>
          </p:cNvPr>
          <p:cNvSpPr txBox="1"/>
          <p:nvPr/>
        </p:nvSpPr>
        <p:spPr>
          <a:xfrm rot="10800000" flipV="1">
            <a:off x="940905" y="5767518"/>
            <a:ext cx="16043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Radiation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0A48C9E-C877-F807-9ED1-1CE76DDCA328}"/>
              </a:ext>
            </a:extLst>
          </p:cNvPr>
          <p:cNvSpPr/>
          <p:nvPr/>
        </p:nvSpPr>
        <p:spPr>
          <a:xfrm>
            <a:off x="5424937" y="180090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0CA86CA-3225-CE94-5959-32C88FC116C9}"/>
              </a:ext>
            </a:extLst>
          </p:cNvPr>
          <p:cNvSpPr/>
          <p:nvPr/>
        </p:nvSpPr>
        <p:spPr>
          <a:xfrm>
            <a:off x="5605100" y="367134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4BA110-8812-CA17-B094-1CB96CDC11CE}"/>
              </a:ext>
            </a:extLst>
          </p:cNvPr>
          <p:cNvSpPr txBox="1"/>
          <p:nvPr/>
        </p:nvSpPr>
        <p:spPr>
          <a:xfrm rot="-10800000" flipV="1">
            <a:off x="5733123" y="3899565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Pressure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27FF6E0-67BD-CC40-5E5E-F828100745D4}"/>
              </a:ext>
            </a:extLst>
          </p:cNvPr>
          <p:cNvSpPr/>
          <p:nvPr/>
        </p:nvSpPr>
        <p:spPr>
          <a:xfrm>
            <a:off x="2572897" y="179334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120534-0F40-5166-0A07-F2A0C871D228}"/>
              </a:ext>
            </a:extLst>
          </p:cNvPr>
          <p:cNvSpPr txBox="1"/>
          <p:nvPr/>
        </p:nvSpPr>
        <p:spPr>
          <a:xfrm rot="10800000" flipV="1">
            <a:off x="2572897" y="1913847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Electromagnetism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AA39633-890E-1EC0-F8DB-D0E1B7564770}"/>
              </a:ext>
            </a:extLst>
          </p:cNvPr>
          <p:cNvSpPr/>
          <p:nvPr/>
        </p:nvSpPr>
        <p:spPr>
          <a:xfrm>
            <a:off x="451665" y="337969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BD450C-5DCE-A9DF-F412-CAEA66FA5D30}"/>
              </a:ext>
            </a:extLst>
          </p:cNvPr>
          <p:cNvSpPr txBox="1"/>
          <p:nvPr/>
        </p:nvSpPr>
        <p:spPr>
          <a:xfrm rot="-10800000" flipV="1">
            <a:off x="579688" y="3607919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Waves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451303" y="1089116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10800000" flipV="1">
            <a:off x="579326" y="11011670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Energy Resources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90C854-41A4-3330-FC9E-602FDFA026E2}"/>
              </a:ext>
            </a:extLst>
          </p:cNvPr>
          <p:cNvSpPr/>
          <p:nvPr/>
        </p:nvSpPr>
        <p:spPr>
          <a:xfrm>
            <a:off x="3712617" y="63129"/>
            <a:ext cx="5817645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Intent:</a:t>
            </a:r>
            <a:r>
              <a:rPr lang="en-GB" dirty="0">
                <a:latin typeface="Century Gothic"/>
              </a:rPr>
              <a:t> Understanding the natural world today, so we can develop new ideas for the future.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C3ADE29-4B37-9BFB-F4B7-14F40A1B1846}"/>
              </a:ext>
            </a:extLst>
          </p:cNvPr>
          <p:cNvSpPr/>
          <p:nvPr/>
        </p:nvSpPr>
        <p:spPr>
          <a:xfrm>
            <a:off x="2345657" y="2794520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How magnets work, motor effect, magnetic fields, generators, transformers.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8D3023B-006C-D79A-CC87-E2090CA68636}"/>
              </a:ext>
            </a:extLst>
          </p:cNvPr>
          <p:cNvSpPr/>
          <p:nvPr/>
        </p:nvSpPr>
        <p:spPr>
          <a:xfrm>
            <a:off x="288338" y="4471079"/>
            <a:ext cx="342492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Wave types, wave properties, EM spectrum; its uses and dangers. Reflection, refraction, seismic waves and ultra-sound.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D1B1DD9-4028-AEC7-4EFC-3E3B789A01A5}"/>
              </a:ext>
            </a:extLst>
          </p:cNvPr>
          <p:cNvSpPr/>
          <p:nvPr/>
        </p:nvSpPr>
        <p:spPr>
          <a:xfrm>
            <a:off x="4634416" y="448018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Surface pressure, atmospheric pressure, fluid pressure, work on a gas.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EDD15D3-A5D3-1434-EB8A-ECBE81507F9E}"/>
              </a:ext>
            </a:extLst>
          </p:cNvPr>
          <p:cNvCxnSpPr>
            <a:cxnSpLocks/>
          </p:cNvCxnSpPr>
          <p:nvPr/>
        </p:nvCxnSpPr>
        <p:spPr>
          <a:xfrm flipH="1" flipV="1">
            <a:off x="7006400" y="4044889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033A4D4-6117-6B72-6FF0-A47E47CA0303}"/>
              </a:ext>
            </a:extLst>
          </p:cNvPr>
          <p:cNvSpPr/>
          <p:nvPr/>
        </p:nvSpPr>
        <p:spPr>
          <a:xfrm>
            <a:off x="6485686" y="2760466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Formation solar system, star life cycle, orbit and satellites; red shift and dark matter.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1AC318A-FF0C-E3C7-C7B6-0EF941EA8278}"/>
              </a:ext>
            </a:extLst>
          </p:cNvPr>
          <p:cNvCxnSpPr>
            <a:cxnSpLocks/>
          </p:cNvCxnSpPr>
          <p:nvPr/>
        </p:nvCxnSpPr>
        <p:spPr>
          <a:xfrm flipH="1" flipV="1">
            <a:off x="6358938" y="2442594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529BA55-BBCD-2448-953C-12535DB47727}"/>
              </a:ext>
            </a:extLst>
          </p:cNvPr>
          <p:cNvSpPr/>
          <p:nvPr/>
        </p:nvSpPr>
        <p:spPr>
          <a:xfrm>
            <a:off x="279954" y="641713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Atoms, isotopes, types of radiation, fission, fusion, half-life and radiation uses.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BA2DE9C-2E12-50F8-5B90-E029BB6C4978}"/>
              </a:ext>
            </a:extLst>
          </p:cNvPr>
          <p:cNvCxnSpPr>
            <a:cxnSpLocks/>
          </p:cNvCxnSpPr>
          <p:nvPr/>
        </p:nvCxnSpPr>
        <p:spPr>
          <a:xfrm flipV="1">
            <a:off x="472234" y="5992708"/>
            <a:ext cx="637846" cy="51910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4531208-27B5-766E-E28D-B0240455C83D}"/>
              </a:ext>
            </a:extLst>
          </p:cNvPr>
          <p:cNvCxnSpPr>
            <a:cxnSpLocks/>
          </p:cNvCxnSpPr>
          <p:nvPr/>
        </p:nvCxnSpPr>
        <p:spPr>
          <a:xfrm flipV="1">
            <a:off x="2990520" y="2464047"/>
            <a:ext cx="358782" cy="40253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5F57F47-0388-3E43-C320-94CF8FF0E02F}"/>
              </a:ext>
            </a:extLst>
          </p:cNvPr>
          <p:cNvCxnSpPr>
            <a:cxnSpLocks/>
          </p:cNvCxnSpPr>
          <p:nvPr/>
        </p:nvCxnSpPr>
        <p:spPr>
          <a:xfrm flipH="1" flipV="1">
            <a:off x="599626" y="3827583"/>
            <a:ext cx="58421" cy="76801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2CE2408-600C-2D3F-7575-A12117702B62}"/>
              </a:ext>
            </a:extLst>
          </p:cNvPr>
          <p:cNvSpPr/>
          <p:nvPr/>
        </p:nvSpPr>
        <p:spPr>
          <a:xfrm>
            <a:off x="662614" y="8374130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Circuit symbols, charge, current, voltage, resistance, power, circuit types and domestic electricity.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8399188-290C-5715-27E6-60BC620E433E}"/>
              </a:ext>
            </a:extLst>
          </p:cNvPr>
          <p:cNvCxnSpPr>
            <a:cxnSpLocks/>
          </p:cNvCxnSpPr>
          <p:nvPr/>
        </p:nvCxnSpPr>
        <p:spPr>
          <a:xfrm flipV="1">
            <a:off x="3303688" y="7910788"/>
            <a:ext cx="192383" cy="70796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430BF21-143A-23E1-D88F-23C8FDE8C84E}"/>
              </a:ext>
            </a:extLst>
          </p:cNvPr>
          <p:cNvSpPr/>
          <p:nvPr/>
        </p:nvSpPr>
        <p:spPr>
          <a:xfrm>
            <a:off x="4535500" y="8350949"/>
            <a:ext cx="2835006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Solids, liquids and gases. State changes, density, specific heat capacity, latent heat and insulation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6FD4B96-7565-559D-C08B-2E84E685E84F}"/>
              </a:ext>
            </a:extLst>
          </p:cNvPr>
          <p:cNvCxnSpPr>
            <a:cxnSpLocks/>
          </p:cNvCxnSpPr>
          <p:nvPr/>
        </p:nvCxnSpPr>
        <p:spPr>
          <a:xfrm flipH="1" flipV="1">
            <a:off x="6900420" y="7915651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022E421-FA95-97FB-9F07-A75E0FA8CA04}"/>
              </a:ext>
            </a:extLst>
          </p:cNvPr>
          <p:cNvSpPr/>
          <p:nvPr/>
        </p:nvSpPr>
        <p:spPr>
          <a:xfrm>
            <a:off x="330368" y="11949500"/>
            <a:ext cx="412788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200">
                <a:latin typeface="Calibri" panose="020F0502020204030204"/>
                <a:cs typeface="Calibri"/>
              </a:rPr>
              <a:t>Energy usage and how it is affected by political, economic and scientific issues. The environmental impact of using energy, how renewable and non-renewable energy sources and the advantages and disadvantages of using them.</a:t>
            </a:r>
            <a:endParaRPr lang="en-US" sz="1200">
              <a:ea typeface="+mn-ea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C8E4075-682A-5E9C-0EFA-9B74B942C0B0}"/>
              </a:ext>
            </a:extLst>
          </p:cNvPr>
          <p:cNvCxnSpPr>
            <a:cxnSpLocks/>
          </p:cNvCxnSpPr>
          <p:nvPr/>
        </p:nvCxnSpPr>
        <p:spPr>
          <a:xfrm flipH="1" flipV="1">
            <a:off x="583120" y="11352942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A1A72EE1-6389-77CF-BC6B-D0ED2DD6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721E74F1-5295-0235-A93E-1F0F4FFA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731149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7BFA3E-E0B0-9627-2B6D-6443CF4761AB}"/>
              </a:ext>
            </a:extLst>
          </p:cNvPr>
          <p:cNvSpPr/>
          <p:nvPr/>
        </p:nvSpPr>
        <p:spPr>
          <a:xfrm>
            <a:off x="4846387" y="925520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EA986F-B585-3390-9E93-BC1732114B75}"/>
              </a:ext>
            </a:extLst>
          </p:cNvPr>
          <p:cNvSpPr txBox="1"/>
          <p:nvPr/>
        </p:nvSpPr>
        <p:spPr>
          <a:xfrm rot="-10800000" flipV="1">
            <a:off x="4974410" y="9483424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Energy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FCD06B-68DE-D9C7-5843-71D0B583E252}"/>
              </a:ext>
            </a:extLst>
          </p:cNvPr>
          <p:cNvSpPr/>
          <p:nvPr/>
        </p:nvSpPr>
        <p:spPr>
          <a:xfrm>
            <a:off x="5997925" y="1015881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Energy stores, energy transfers, calculating energy changes, power and efficiency.</a:t>
            </a:r>
            <a:endParaRPr lang="en-US" sz="1400"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802A29-9ECB-1240-BA2D-100202144AB3}"/>
              </a:ext>
            </a:extLst>
          </p:cNvPr>
          <p:cNvCxnSpPr>
            <a:cxnSpLocks/>
          </p:cNvCxnSpPr>
          <p:nvPr/>
        </p:nvCxnSpPr>
        <p:spPr>
          <a:xfrm flipH="1" flipV="1">
            <a:off x="5863967" y="9787379"/>
            <a:ext cx="411291" cy="51204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B95DC2-F7BE-5208-0092-502697FBE2E8}"/>
              </a:ext>
            </a:extLst>
          </p:cNvPr>
          <p:cNvSpPr/>
          <p:nvPr/>
        </p:nvSpPr>
        <p:spPr>
          <a:xfrm rot="19800000">
            <a:off x="1441699" y="11468868"/>
            <a:ext cx="1296873" cy="978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5B489F-4ED0-8913-19E9-92A83FF96ADF}"/>
              </a:ext>
            </a:extLst>
          </p:cNvPr>
          <p:cNvSpPr/>
          <p:nvPr/>
        </p:nvSpPr>
        <p:spPr>
          <a:xfrm>
            <a:off x="4852680" y="554177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511FF06-FC79-F655-0127-7EBF037468CD}"/>
              </a:ext>
            </a:extLst>
          </p:cNvPr>
          <p:cNvSpPr/>
          <p:nvPr/>
        </p:nvSpPr>
        <p:spPr>
          <a:xfrm>
            <a:off x="4048295" y="649073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Vectors, scalars, weight mass, resultant forces, resolving forces, moments and gears.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E05320-6774-9764-82AD-ACF34546DA9E}"/>
              </a:ext>
            </a:extLst>
          </p:cNvPr>
          <p:cNvCxnSpPr>
            <a:cxnSpLocks/>
          </p:cNvCxnSpPr>
          <p:nvPr/>
        </p:nvCxnSpPr>
        <p:spPr>
          <a:xfrm flipH="1" flipV="1">
            <a:off x="6274159" y="6003304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AA9F497-3DB9-BEFD-D772-EA048A17DE6E}"/>
              </a:ext>
            </a:extLst>
          </p:cNvPr>
          <p:cNvSpPr/>
          <p:nvPr/>
        </p:nvSpPr>
        <p:spPr>
          <a:xfrm>
            <a:off x="6951969" y="6268189"/>
            <a:ext cx="2471164" cy="71115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Motion graphs, acceleration, SUVAT, terminal velocity, momentum, car safety.</a:t>
            </a:r>
            <a:endParaRPr lang="en-GB" sz="1400">
              <a:cs typeface="Calibri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9AF93EA-7636-F845-0097-756372C92A19}"/>
              </a:ext>
            </a:extLst>
          </p:cNvPr>
          <p:cNvSpPr/>
          <p:nvPr/>
        </p:nvSpPr>
        <p:spPr>
          <a:xfrm>
            <a:off x="7332460" y="525564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0AFF4E-8B2D-9F4A-4443-09B55DE78FA6}"/>
              </a:ext>
            </a:extLst>
          </p:cNvPr>
          <p:cNvSpPr txBox="1"/>
          <p:nvPr/>
        </p:nvSpPr>
        <p:spPr>
          <a:xfrm rot="10800000" flipV="1">
            <a:off x="7282795" y="5460194"/>
            <a:ext cx="16043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Motion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7D9470-C314-B7B0-3EAB-52FF8ACE6F5C}"/>
              </a:ext>
            </a:extLst>
          </p:cNvPr>
          <p:cNvCxnSpPr>
            <a:cxnSpLocks/>
          </p:cNvCxnSpPr>
          <p:nvPr/>
        </p:nvCxnSpPr>
        <p:spPr>
          <a:xfrm flipH="1" flipV="1">
            <a:off x="8743342" y="5717175"/>
            <a:ext cx="436019" cy="69926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746E189-07E0-AEE4-2CF2-AEE65DA8DE72}"/>
              </a:ext>
            </a:extLst>
          </p:cNvPr>
          <p:cNvSpPr txBox="1"/>
          <p:nvPr/>
        </p:nvSpPr>
        <p:spPr>
          <a:xfrm rot="10800000" flipV="1">
            <a:off x="4707638" y="5756919"/>
            <a:ext cx="16043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Forces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280F4CD-76AF-5C16-928E-8B05EC499F94}"/>
              </a:ext>
            </a:extLst>
          </p:cNvPr>
          <p:cNvSpPr txBox="1"/>
          <p:nvPr/>
        </p:nvSpPr>
        <p:spPr>
          <a:xfrm rot="10800000" flipV="1">
            <a:off x="5428259" y="2016055"/>
            <a:ext cx="16043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</a:t>
            </a:r>
            <a:r>
              <a:rPr lang="en-US" sz="1400" b="1">
                <a:latin typeface="Calibri" panose="020F0502020204030204"/>
              </a:rPr>
              <a:t> Space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5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5081754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064029" y="910206"/>
            <a:ext cx="749600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Biology KS4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328941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2E700D-D9C6-B34F-B275-729C7E2C5256}"/>
              </a:ext>
            </a:extLst>
          </p:cNvPr>
          <p:cNvSpPr/>
          <p:nvPr/>
        </p:nvSpPr>
        <p:spPr>
          <a:xfrm>
            <a:off x="2887515" y="8997731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681AA1-0240-DD78-8D43-70335F9ADA65}"/>
              </a:ext>
            </a:extLst>
          </p:cNvPr>
          <p:cNvSpPr/>
          <p:nvPr/>
        </p:nvSpPr>
        <p:spPr>
          <a:xfrm>
            <a:off x="3034327" y="9139019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97CF8B-47CC-0140-C08C-4BEEB03BEC5C}"/>
              </a:ext>
            </a:extLst>
          </p:cNvPr>
          <p:cNvSpPr/>
          <p:nvPr/>
        </p:nvSpPr>
        <p:spPr>
          <a:xfrm>
            <a:off x="7256030" y="3347505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B312BD-59F6-20C0-921B-4E284FF0246C}"/>
              </a:ext>
            </a:extLst>
          </p:cNvPr>
          <p:cNvSpPr/>
          <p:nvPr/>
        </p:nvSpPr>
        <p:spPr>
          <a:xfrm>
            <a:off x="7402842" y="3488793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0C2ED3-3E2D-45F9-08CB-F0D180C06731}"/>
              </a:ext>
            </a:extLst>
          </p:cNvPr>
          <p:cNvSpPr/>
          <p:nvPr/>
        </p:nvSpPr>
        <p:spPr>
          <a:xfrm>
            <a:off x="3228070" y="9185642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B441D3-798A-643C-2D87-733788B3CC9E}"/>
              </a:ext>
            </a:extLst>
          </p:cNvPr>
          <p:cNvSpPr/>
          <p:nvPr/>
        </p:nvSpPr>
        <p:spPr>
          <a:xfrm>
            <a:off x="3129999" y="9332495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DB2C8C-A2E8-FA22-AAA2-B9833B90CDE1}"/>
              </a:ext>
            </a:extLst>
          </p:cNvPr>
          <p:cNvSpPr/>
          <p:nvPr/>
        </p:nvSpPr>
        <p:spPr>
          <a:xfrm>
            <a:off x="7596585" y="358024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186223-B4E7-03A2-1C4F-13DF5A1095C1}"/>
              </a:ext>
            </a:extLst>
          </p:cNvPr>
          <p:cNvSpPr/>
          <p:nvPr/>
        </p:nvSpPr>
        <p:spPr>
          <a:xfrm>
            <a:off x="7498514" y="372709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20328" y="123977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7" y="138662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4457108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4603920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4797663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4855885" y="1119785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70D13D6-3830-8D4F-5C45-AE60A9DC3634}"/>
              </a:ext>
            </a:extLst>
          </p:cNvPr>
          <p:cNvSpPr/>
          <p:nvPr/>
        </p:nvSpPr>
        <p:spPr>
          <a:xfrm>
            <a:off x="4462130" y="925456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AD2994-B8E3-A9F3-CB16-697FA64CE180}"/>
              </a:ext>
            </a:extLst>
          </p:cNvPr>
          <p:cNvSpPr txBox="1"/>
          <p:nvPr/>
        </p:nvSpPr>
        <p:spPr>
          <a:xfrm rot="-10800000" flipV="1">
            <a:off x="4590153" y="9375063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Cell Biology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8FFB39F-67DE-3678-CAA4-BB599F2769F6}"/>
              </a:ext>
            </a:extLst>
          </p:cNvPr>
          <p:cNvSpPr/>
          <p:nvPr/>
        </p:nvSpPr>
        <p:spPr>
          <a:xfrm>
            <a:off x="5685796" y="744101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476F8-15D3-F97E-015B-68E762A76D49}"/>
              </a:ext>
            </a:extLst>
          </p:cNvPr>
          <p:cNvSpPr txBox="1"/>
          <p:nvPr/>
        </p:nvSpPr>
        <p:spPr>
          <a:xfrm rot="-10800000" flipV="1">
            <a:off x="5813819" y="7453789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Organisation of Animals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5A9AE0-4269-9135-59B6-5E07683DA496}"/>
              </a:ext>
            </a:extLst>
          </p:cNvPr>
          <p:cNvSpPr/>
          <p:nvPr/>
        </p:nvSpPr>
        <p:spPr>
          <a:xfrm>
            <a:off x="298935" y="714809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E02074-6B1C-A05E-AAB9-89861234B9C6}"/>
              </a:ext>
            </a:extLst>
          </p:cNvPr>
          <p:cNvSpPr txBox="1"/>
          <p:nvPr/>
        </p:nvSpPr>
        <p:spPr>
          <a:xfrm rot="-10800000" flipV="1">
            <a:off x="298935" y="7268593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Infection and Response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0A48C9E-C877-F807-9ED1-1CE76DDCA328}"/>
              </a:ext>
            </a:extLst>
          </p:cNvPr>
          <p:cNvSpPr/>
          <p:nvPr/>
        </p:nvSpPr>
        <p:spPr>
          <a:xfrm>
            <a:off x="4590153" y="552953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280F4CD-76AF-5C16-928E-8B05EC499F94}"/>
              </a:ext>
            </a:extLst>
          </p:cNvPr>
          <p:cNvSpPr txBox="1"/>
          <p:nvPr/>
        </p:nvSpPr>
        <p:spPr>
          <a:xfrm rot="-10800000" flipV="1">
            <a:off x="4590153" y="5650035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Bioenergetics and Plants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0CA86CA-3225-CE94-5959-32C88FC116C9}"/>
              </a:ext>
            </a:extLst>
          </p:cNvPr>
          <p:cNvSpPr/>
          <p:nvPr/>
        </p:nvSpPr>
        <p:spPr>
          <a:xfrm>
            <a:off x="5605100" y="367134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4BA110-8812-CA17-B094-1CB96CDC11CE}"/>
              </a:ext>
            </a:extLst>
          </p:cNvPr>
          <p:cNvSpPr txBox="1"/>
          <p:nvPr/>
        </p:nvSpPr>
        <p:spPr>
          <a:xfrm rot="-10800000" flipV="1">
            <a:off x="5733123" y="3791844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Homeostasis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27FF6E0-67BD-CC40-5E5E-F828100745D4}"/>
              </a:ext>
            </a:extLst>
          </p:cNvPr>
          <p:cNvSpPr/>
          <p:nvPr/>
        </p:nvSpPr>
        <p:spPr>
          <a:xfrm>
            <a:off x="2572897" y="179334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120534-0F40-5166-0A07-F2A0C871D228}"/>
              </a:ext>
            </a:extLst>
          </p:cNvPr>
          <p:cNvSpPr txBox="1"/>
          <p:nvPr/>
        </p:nvSpPr>
        <p:spPr>
          <a:xfrm rot="-10800000" flipV="1">
            <a:off x="2572897" y="2021568"/>
            <a:ext cx="16043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Ecology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AA39633-890E-1EC0-F8DB-D0E1B7564770}"/>
              </a:ext>
            </a:extLst>
          </p:cNvPr>
          <p:cNvSpPr/>
          <p:nvPr/>
        </p:nvSpPr>
        <p:spPr>
          <a:xfrm>
            <a:off x="451665" y="337969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BD450C-5DCE-A9DF-F412-CAEA66FA5D30}"/>
              </a:ext>
            </a:extLst>
          </p:cNvPr>
          <p:cNvSpPr txBox="1"/>
          <p:nvPr/>
        </p:nvSpPr>
        <p:spPr>
          <a:xfrm rot="-10800000" flipV="1">
            <a:off x="579688" y="3500198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Genetics and Inheritance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451303" y="1089116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-10800000" flipV="1">
            <a:off x="579326" y="10903948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Circulation and Health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90C854-41A4-3330-FC9E-602FDFA026E2}"/>
              </a:ext>
            </a:extLst>
          </p:cNvPr>
          <p:cNvSpPr/>
          <p:nvPr/>
        </p:nvSpPr>
        <p:spPr>
          <a:xfrm>
            <a:off x="3956355" y="63129"/>
            <a:ext cx="5118222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 All life on Earth shares a fundamental goal; to learn, survive and thrive.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C3ADE29-4B37-9BFB-F4B7-14F40A1B1846}"/>
              </a:ext>
            </a:extLst>
          </p:cNvPr>
          <p:cNvSpPr/>
          <p:nvPr/>
        </p:nvSpPr>
        <p:spPr>
          <a:xfrm>
            <a:off x="2345657" y="2794520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Ecosystems, materials and cycling, animal and plant interactions, abiotic and biotic factors. Sustainability, and threats to biodiversity.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8D3023B-006C-D79A-CC87-E2090CA68636}"/>
              </a:ext>
            </a:extLst>
          </p:cNvPr>
          <p:cNvSpPr/>
          <p:nvPr/>
        </p:nvSpPr>
        <p:spPr>
          <a:xfrm>
            <a:off x="298935" y="444988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Meiosis and mitosis, cellular DNA and its function, genetic inheritance and disorders, evolution and speciation, gene technologies.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D1B1DD9-4028-AEC7-4EFC-3E3B789A01A5}"/>
              </a:ext>
            </a:extLst>
          </p:cNvPr>
          <p:cNvSpPr/>
          <p:nvPr/>
        </p:nvSpPr>
        <p:spPr>
          <a:xfrm>
            <a:off x="4634416" y="448018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Interpreting stimulus and co-ordinating responses within the nervous and endocrine system, reproduction, contraception and fertility,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EDD15D3-A5D3-1434-EB8A-ECBE81507F9E}"/>
              </a:ext>
            </a:extLst>
          </p:cNvPr>
          <p:cNvCxnSpPr>
            <a:cxnSpLocks/>
          </p:cNvCxnSpPr>
          <p:nvPr/>
        </p:nvCxnSpPr>
        <p:spPr>
          <a:xfrm flipH="1" flipV="1">
            <a:off x="7006400" y="4044889"/>
            <a:ext cx="283792" cy="59742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033A4D4-6117-6B72-6FF0-A47E47CA0303}"/>
              </a:ext>
            </a:extLst>
          </p:cNvPr>
          <p:cNvSpPr/>
          <p:nvPr/>
        </p:nvSpPr>
        <p:spPr>
          <a:xfrm>
            <a:off x="5887981" y="6444068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 tissues, organs and systems, photosynthesis and respiration,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rates, exercise and metabolism.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Transpiration and translocation.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1AC318A-FF0C-E3C7-C7B6-0EF941EA8278}"/>
              </a:ext>
            </a:extLst>
          </p:cNvPr>
          <p:cNvCxnSpPr>
            <a:cxnSpLocks/>
          </p:cNvCxnSpPr>
          <p:nvPr/>
        </p:nvCxnSpPr>
        <p:spPr>
          <a:xfrm flipH="1" flipV="1">
            <a:off x="5938504" y="5999296"/>
            <a:ext cx="164133" cy="62336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529BA55-BBCD-2448-953C-12535DB47727}"/>
              </a:ext>
            </a:extLst>
          </p:cNvPr>
          <p:cNvSpPr/>
          <p:nvPr/>
        </p:nvSpPr>
        <p:spPr>
          <a:xfrm>
            <a:off x="1739740" y="6365669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Pathogens are microorganisms causing infectious disease, treatment and prevention, vaccinations and drug trials. In humans and plants.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BA2DE9C-2E12-50F8-5B90-E029BB6C4978}"/>
              </a:ext>
            </a:extLst>
          </p:cNvPr>
          <p:cNvCxnSpPr>
            <a:cxnSpLocks/>
          </p:cNvCxnSpPr>
          <p:nvPr/>
        </p:nvCxnSpPr>
        <p:spPr>
          <a:xfrm flipV="1">
            <a:off x="1453557" y="6622664"/>
            <a:ext cx="375210" cy="6302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4531208-27B5-766E-E28D-B0240455C83D}"/>
              </a:ext>
            </a:extLst>
          </p:cNvPr>
          <p:cNvCxnSpPr>
            <a:cxnSpLocks/>
          </p:cNvCxnSpPr>
          <p:nvPr/>
        </p:nvCxnSpPr>
        <p:spPr>
          <a:xfrm flipH="1" flipV="1">
            <a:off x="2777046" y="2283893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5F57F47-0388-3E43-C320-94CF8FF0E02F}"/>
              </a:ext>
            </a:extLst>
          </p:cNvPr>
          <p:cNvCxnSpPr>
            <a:cxnSpLocks/>
          </p:cNvCxnSpPr>
          <p:nvPr/>
        </p:nvCxnSpPr>
        <p:spPr>
          <a:xfrm flipV="1">
            <a:off x="392853" y="3838180"/>
            <a:ext cx="227967" cy="72286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2CE2408-600C-2D3F-7575-A12117702B62}"/>
              </a:ext>
            </a:extLst>
          </p:cNvPr>
          <p:cNvSpPr/>
          <p:nvPr/>
        </p:nvSpPr>
        <p:spPr>
          <a:xfrm>
            <a:off x="4812030" y="833490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 of organisation of the human body, digestion using enzymes and nutrition.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8399188-290C-5715-27E6-60BC620E433E}"/>
              </a:ext>
            </a:extLst>
          </p:cNvPr>
          <p:cNvCxnSpPr>
            <a:cxnSpLocks/>
          </p:cNvCxnSpPr>
          <p:nvPr/>
        </p:nvCxnSpPr>
        <p:spPr>
          <a:xfrm flipH="1" flipV="1">
            <a:off x="6900110" y="8027596"/>
            <a:ext cx="502732" cy="44168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430BF21-143A-23E1-D88F-23C8FDE8C84E}"/>
              </a:ext>
            </a:extLst>
          </p:cNvPr>
          <p:cNvSpPr/>
          <p:nvPr/>
        </p:nvSpPr>
        <p:spPr>
          <a:xfrm>
            <a:off x="5726170" y="10159262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Exploring structural differences and functionality of cells within organisms. Cell division by mitosis and then specialisation and differentiation.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6FD4B96-7565-559D-C08B-2E84E685E84F}"/>
              </a:ext>
            </a:extLst>
          </p:cNvPr>
          <p:cNvCxnSpPr>
            <a:cxnSpLocks/>
          </p:cNvCxnSpPr>
          <p:nvPr/>
        </p:nvCxnSpPr>
        <p:spPr>
          <a:xfrm flipH="1" flipV="1">
            <a:off x="5757450" y="9742323"/>
            <a:ext cx="130531" cy="55021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022E421-FA95-97FB-9F07-A75E0FA8CA04}"/>
              </a:ext>
            </a:extLst>
          </p:cNvPr>
          <p:cNvSpPr/>
          <p:nvPr/>
        </p:nvSpPr>
        <p:spPr>
          <a:xfrm>
            <a:off x="549379" y="11949500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and circulatory system,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the respiratory system,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CHD,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 and non-communicable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diseases and medical treatments.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C8E4075-682A-5E9C-0EFA-9B74B942C0B0}"/>
              </a:ext>
            </a:extLst>
          </p:cNvPr>
          <p:cNvCxnSpPr>
            <a:cxnSpLocks/>
          </p:cNvCxnSpPr>
          <p:nvPr/>
        </p:nvCxnSpPr>
        <p:spPr>
          <a:xfrm flipH="1" flipV="1">
            <a:off x="583120" y="11352942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A1A72EE1-6389-77CF-BC6B-D0ED2DD6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721E74F1-5295-0235-A93E-1F0F4FFA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731149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2A2593-AA53-8E76-45ED-1236C7448FE6}"/>
              </a:ext>
            </a:extLst>
          </p:cNvPr>
          <p:cNvSpPr/>
          <p:nvPr/>
        </p:nvSpPr>
        <p:spPr>
          <a:xfrm rot="19800000">
            <a:off x="1441699" y="11468868"/>
            <a:ext cx="1296873" cy="978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055E656C-550C-ACD7-CB3A-9AB5EC58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18" y="2805816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B807FAD2-6E47-E66F-829C-8C92E3CDE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16" y="10491646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60C49C32-04F7-A9B3-8A8C-6BF69B81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7" y="4342110"/>
            <a:ext cx="804183" cy="12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lood Cells Blood Corpuscles #EZbys8 - Clipart Suggest">
            <a:extLst>
              <a:ext uri="{FF2B5EF4-FFF2-40B4-BE49-F238E27FC236}">
                <a16:creationId xmlns:a16="http://schemas.microsoft.com/office/drawing/2014/main" id="{FC3198FF-F992-179B-673F-09A29A85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40" y="12019646"/>
            <a:ext cx="930653" cy="6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uman digestive system Royalty Free Vector Image">
            <a:extLst>
              <a:ext uri="{FF2B5EF4-FFF2-40B4-BE49-F238E27FC236}">
                <a16:creationId xmlns:a16="http://schemas.microsoft.com/office/drawing/2014/main" id="{897798B2-6EF1-013D-23F8-F19A18201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4506775" y="8268084"/>
            <a:ext cx="536081" cy="7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unning - Runner Png, Transparent Png - kindpng">
            <a:extLst>
              <a:ext uri="{FF2B5EF4-FFF2-40B4-BE49-F238E27FC236}">
                <a16:creationId xmlns:a16="http://schemas.microsoft.com/office/drawing/2014/main" id="{928CE81C-2C6B-6995-91D2-D4B0F8943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714" y="6098226"/>
            <a:ext cx="606240" cy="4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A107E6E-395B-A691-EFA7-B9ADC97A132F}"/>
              </a:ext>
            </a:extLst>
          </p:cNvPr>
          <p:cNvGrpSpPr/>
          <p:nvPr/>
        </p:nvGrpSpPr>
        <p:grpSpPr>
          <a:xfrm>
            <a:off x="1493071" y="6298326"/>
            <a:ext cx="347824" cy="981904"/>
            <a:chOff x="2375755" y="6241643"/>
            <a:chExt cx="347824" cy="981904"/>
          </a:xfrm>
        </p:grpSpPr>
        <p:pic>
          <p:nvPicPr>
            <p:cNvPr id="36" name="Picture 2" descr="Roche - CrossMAb technology for bispecific antibody">
              <a:extLst>
                <a:ext uri="{FF2B5EF4-FFF2-40B4-BE49-F238E27FC236}">
                  <a16:creationId xmlns:a16="http://schemas.microsoft.com/office/drawing/2014/main" id="{4CE9D11F-71D9-FFEE-9CE1-D5E1D1A41B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2348289">
              <a:off x="2506289" y="6957006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Roche - CrossMAb technology for bispecific antibody">
              <a:extLst>
                <a:ext uri="{FF2B5EF4-FFF2-40B4-BE49-F238E27FC236}">
                  <a16:creationId xmlns:a16="http://schemas.microsoft.com/office/drawing/2014/main" id="{BB35C0AB-650B-56E9-9AFF-C483962F9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057069">
              <a:off x="2400382" y="646405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Roche - CrossMAb technology for bispecific antibody">
              <a:extLst>
                <a:ext uri="{FF2B5EF4-FFF2-40B4-BE49-F238E27FC236}">
                  <a16:creationId xmlns:a16="http://schemas.microsoft.com/office/drawing/2014/main" id="{250C70CE-E415-B5BE-3BF6-399A5EFDE1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5400000">
              <a:off x="2400381" y="668974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Roche - CrossMAb technology for bispecific antibody">
              <a:extLst>
                <a:ext uri="{FF2B5EF4-FFF2-40B4-BE49-F238E27FC236}">
                  <a16:creationId xmlns:a16="http://schemas.microsoft.com/office/drawing/2014/main" id="{24B1B058-2E3D-7404-216B-497015F3B4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685364">
              <a:off x="2439060" y="6217017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2" descr="A syringe for injection with a vaccine on a white background. Vector  illustration 2264882 Vector Art at Vecteezy">
            <a:extLst>
              <a:ext uri="{FF2B5EF4-FFF2-40B4-BE49-F238E27FC236}">
                <a16:creationId xmlns:a16="http://schemas.microsoft.com/office/drawing/2014/main" id="{6E12212A-0796-1D31-B945-787CC408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60990" y="6423431"/>
            <a:ext cx="867178" cy="8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78,189 Oil Drop Stock Photos, Pictures &amp; Royalty-Free Images - iStock">
            <a:extLst>
              <a:ext uri="{FF2B5EF4-FFF2-40B4-BE49-F238E27FC236}">
                <a16:creationId xmlns:a16="http://schemas.microsoft.com/office/drawing/2014/main" id="{2BA1271B-37D7-D48A-1B62-5D51D0D3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49" y="8469278"/>
            <a:ext cx="508986" cy="5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linical thermometer Images, Stock Photos &amp; Vectors | Shutterstock">
            <a:extLst>
              <a:ext uri="{FF2B5EF4-FFF2-40B4-BE49-F238E27FC236}">
                <a16:creationId xmlns:a16="http://schemas.microsoft.com/office/drawing/2014/main" id="{58B31C02-089F-DE2F-5B91-B2E9CC605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5077" r="8959" b="16150"/>
          <a:stretch/>
        </p:blipFill>
        <p:spPr bwMode="auto">
          <a:xfrm>
            <a:off x="6802860" y="4663331"/>
            <a:ext cx="772162" cy="7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lant Root Cell Stock Illustration 1095295985 | Shutterstock">
            <a:extLst>
              <a:ext uri="{FF2B5EF4-FFF2-40B4-BE49-F238E27FC236}">
                <a16:creationId xmlns:a16="http://schemas.microsoft.com/office/drawing/2014/main" id="{E27A3D85-61B8-B51A-678A-DC9B5F755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5445" r="6334" b="14148"/>
          <a:stretch/>
        </p:blipFill>
        <p:spPr bwMode="auto">
          <a:xfrm rot="10800000">
            <a:off x="4990676" y="10207782"/>
            <a:ext cx="803348" cy="4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Understanding Your Family's Pedigree – My Faulty Gene">
            <a:extLst>
              <a:ext uri="{FF2B5EF4-FFF2-40B4-BE49-F238E27FC236}">
                <a16:creationId xmlns:a16="http://schemas.microsoft.com/office/drawing/2014/main" id="{04CC6BD1-EE5E-1FD4-62DD-C877AB17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1" y="5042190"/>
            <a:ext cx="576935" cy="3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AB0D8880-EB97-8CB4-28F6-05B44834B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25" y="6785516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8A8DFAF3-975A-82DC-43F8-F0CCDFC1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65" y="2535598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B2B29EA5-38C0-3EA2-BB94-2CA834D3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70" y="6563211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Hemoglobin - Wikipedia">
            <a:extLst>
              <a:ext uri="{FF2B5EF4-FFF2-40B4-BE49-F238E27FC236}">
                <a16:creationId xmlns:a16="http://schemas.microsoft.com/office/drawing/2014/main" id="{ABD8D258-8506-E9CA-98C8-70621086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" y="11911435"/>
            <a:ext cx="784799" cy="7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13,870,300 Sun Stock Photos, Pictures &amp; Royalty-Free Images - iStock">
            <a:extLst>
              <a:ext uri="{FF2B5EF4-FFF2-40B4-BE49-F238E27FC236}">
                <a16:creationId xmlns:a16="http://schemas.microsoft.com/office/drawing/2014/main" id="{B4EC5556-8FAB-C5B1-176E-3ECDB95D5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71" y="4766525"/>
            <a:ext cx="828199" cy="7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2FF32A88D174BB400B9B73A1E279D" ma:contentTypeVersion="29" ma:contentTypeDescription="Create a new document." ma:contentTypeScope="" ma:versionID="d7761ad9d88a2b15efe967c30337e6e7">
  <xsd:schema xmlns:xsd="http://www.w3.org/2001/XMLSchema" xmlns:xs="http://www.w3.org/2001/XMLSchema" xmlns:p="http://schemas.microsoft.com/office/2006/metadata/properties" xmlns:ns2="fffd47ec-e51b-4223-aeae-7bab8837b122" xmlns:ns3="ce9d1cab-2dc4-4a23-a5b5-d59ed15795e5" targetNamespace="http://schemas.microsoft.com/office/2006/metadata/properties" ma:root="true" ma:fieldsID="fd1f9541c7dde969e5eab1c78376e8ba" ns2:_="" ns3:_="">
    <xsd:import namespace="fffd47ec-e51b-4223-aeae-7bab8837b122"/>
    <xsd:import namespace="ce9d1cab-2dc4-4a23-a5b5-d59ed15795e5"/>
    <xsd:element name="properties">
      <xsd:complexType>
        <xsd:sequence>
          <xsd:element name="documentManagement">
            <xsd:complexType>
              <xsd:all>
                <xsd:element ref="ns2:j4f16d694d8f4bdb805d1403f33cab51" minOccurs="0"/>
                <xsd:element ref="ns2:TaxCatchAll" minOccurs="0"/>
                <xsd:element ref="ns2:h12fce57b5f248988fe5db48b523d95c" minOccurs="0"/>
                <xsd:element ref="ns2:i4614ee0a3984ea582185c99a7843b4d" minOccurs="0"/>
                <xsd:element ref="ns2:j1a1207ded9e4173b0e4749754fef3a6" minOccurs="0"/>
                <xsd:element ref="ns2:h45a91053c8641d4ae5c81a44fbce70e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d47ec-e51b-4223-aeae-7bab8837b122" elementFormDefault="qualified">
    <xsd:import namespace="http://schemas.microsoft.com/office/2006/documentManagement/types"/>
    <xsd:import namespace="http://schemas.microsoft.com/office/infopath/2007/PartnerControls"/>
    <xsd:element name="j4f16d694d8f4bdb805d1403f33cab51" ma:index="9" nillable="true" ma:taxonomy="true" ma:internalName="j4f16d694d8f4bdb805d1403f33cab51" ma:taxonomyFieldName="Topic" ma:displayName="Topic" ma:fieldId="{34f16d69-4d8f-4bdb-805d-1403f33cab51}" ma:sspId="33ee5d3d-11ab-4348-9068-b7106d0195bf" ma:termSetId="b016e2f5-e6b2-43d9-a7bf-221fa0eb47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cdeecef-1623-40ae-9cfa-97557ba2fb48}" ma:internalName="TaxCatchAll" ma:showField="CatchAllData" ma:web="fffd47ec-e51b-4223-aeae-7bab8837b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12fce57b5f248988fe5db48b523d95c" ma:index="12" nillable="true" ma:taxonomy="true" ma:internalName="h12fce57b5f248988fe5db48b523d95c" ma:taxonomyFieldName="Staff_x0020_Category" ma:displayName="Staff Category" ma:fieldId="{112fce57-b5f2-4898-8fe5-db48b523d95c}" ma:sspId="33ee5d3d-11ab-4348-9068-b7106d0195bf" ma:termSetId="317db41d-4886-4578-9307-724266e3d3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4614ee0a3984ea582185c99a7843b4d" ma:index="14" nillable="true" ma:taxonomy="true" ma:internalName="i4614ee0a3984ea582185c99a7843b4d" ma:taxonomyFieldName="Exam_x0020_Board" ma:displayName="Exam Board" ma:fieldId="{24614ee0-a398-4ea5-8218-5c99a7843b4d}" ma:sspId="33ee5d3d-11ab-4348-9068-b7106d0195bf" ma:termSetId="3b5fb27a-521f-4db8-a34c-1cc7714400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a1207ded9e4173b0e4749754fef3a6" ma:index="16" nillable="true" ma:taxonomy="true" ma:internalName="j1a1207ded9e4173b0e4749754fef3a6" ma:taxonomyFieldName="Week" ma:displayName="Week" ma:fieldId="{31a1207d-ed9e-4173-b0e4-749754fef3a6}" ma:sspId="33ee5d3d-11ab-4348-9068-b7106d0195bf" ma:termSetId="e2bdff19-6a89-4119-a36f-bd62d26b72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45a91053c8641d4ae5c81a44fbce70e" ma:index="18" nillable="true" ma:taxonomy="true" ma:internalName="h45a91053c8641d4ae5c81a44fbce70e" ma:taxonomyFieldName="Term" ma:displayName="Term" ma:fieldId="{145a9105-3c86-41d4-ae5c-81a44fbce70e}" ma:sspId="33ee5d3d-11ab-4348-9068-b7106d0195bf" ma:termSetId="ccaaa7e3-e71e-454c-9205-b20f1583bd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1cab-2dc4-4a23-a5b5-d59ed1579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iculumSubject xmlns="fffd47ec-e51b-4223-aeae-7bab8837b122">Biology</CurriculumSubject>
    <KeyStage xmlns="fffd47ec-e51b-4223-aeae-7bab8837b122" xsi:nil="true"/>
    <Year xmlns="fffd47ec-e51b-4223-aeae-7bab8837b122" xsi:nil="true"/>
    <CustomTags xmlns="fffd47ec-e51b-4223-aeae-7bab8837b122" xsi:nil="true"/>
    <TaxCatchAll xmlns="fffd47ec-e51b-4223-aeae-7bab8837b122" xsi:nil="true"/>
    <PersonalIdentificationData xmlns="fffd47ec-e51b-4223-aeae-7bab8837b122" xsi:nil="true"/>
    <Lesson xmlns="fffd47ec-e51b-4223-aeae-7bab8837b122" xsi:nil="true"/>
    <h12fce57b5f248988fe5db48b523d95c xmlns="fffd47ec-e51b-4223-aeae-7bab8837b122">
      <Terms xmlns="http://schemas.microsoft.com/office/infopath/2007/PartnerControls"/>
    </h12fce57b5f248988fe5db48b523d95c>
    <h45a91053c8641d4ae5c81a44fbce70e xmlns="fffd47ec-e51b-4223-aeae-7bab8837b122">
      <Terms xmlns="http://schemas.microsoft.com/office/infopath/2007/PartnerControls"/>
    </h45a91053c8641d4ae5c81a44fbce70e>
    <i4614ee0a3984ea582185c99a7843b4d xmlns="fffd47ec-e51b-4223-aeae-7bab8837b122">
      <Terms xmlns="http://schemas.microsoft.com/office/infopath/2007/PartnerControls"/>
    </i4614ee0a3984ea582185c99a7843b4d>
    <j4f16d694d8f4bdb805d1403f33cab51 xmlns="fffd47ec-e51b-4223-aeae-7bab8837b122">
      <Terms xmlns="http://schemas.microsoft.com/office/infopath/2007/PartnerControls"/>
    </j4f16d694d8f4bdb805d1403f33cab51>
    <j1a1207ded9e4173b0e4749754fef3a6 xmlns="fffd47ec-e51b-4223-aeae-7bab8837b122">
      <Terms xmlns="http://schemas.microsoft.com/office/infopath/2007/PartnerControls"/>
    </j1a1207ded9e4173b0e4749754fef3a6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248ACB-7687-4CDE-8AED-E8B64E6BC982}">
  <ds:schemaRefs>
    <ds:schemaRef ds:uri="ce9d1cab-2dc4-4a23-a5b5-d59ed15795e5"/>
    <ds:schemaRef ds:uri="fffd47ec-e51b-4223-aeae-7bab8837b1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EB487D1-3759-4816-8F0F-F63E38C1BF4D}">
  <ds:schemaRefs>
    <ds:schemaRef ds:uri="ce9d1cab-2dc4-4a23-a5b5-d59ed15795e5"/>
    <ds:schemaRef ds:uri="fffd47ec-e51b-4223-aeae-7bab8837b1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156305-BE4B-47F0-9D4E-99ED66648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2605</Words>
  <Application>Microsoft Office PowerPoint</Application>
  <PresentationFormat>A3 Paper (297x420 mm)</PresentationFormat>
  <Paragraphs>382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Warburton</dc:creator>
  <cp:lastModifiedBy>Nicola Warburton</cp:lastModifiedBy>
  <cp:revision>29</cp:revision>
  <cp:lastPrinted>2022-09-01T15:49:42Z</cp:lastPrinted>
  <dcterms:created xsi:type="dcterms:W3CDTF">2022-06-20T16:46:55Z</dcterms:created>
  <dcterms:modified xsi:type="dcterms:W3CDTF">2022-10-10T09:07:36Z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0x01010049D2FF32A88D174BB400B9B73A1E279D</vt:lpwstr>
  </property>
  <property fmtid="{D5CDD505-2E9C-101B-9397-08002B2CF9AE}" pid="3" name="Staff Category">
    <vt:lpwstr/>
  </property>
  <property fmtid="{D5CDD505-2E9C-101B-9397-08002B2CF9AE}" pid="4" name="Topic">
    <vt:lpwstr/>
  </property>
  <property fmtid="{D5CDD505-2E9C-101B-9397-08002B2CF9AE}" pid="5" name="Term">
    <vt:lpwstr/>
  </property>
  <property fmtid="{D5CDD505-2E9C-101B-9397-08002B2CF9AE}" pid="6" name="Week">
    <vt:lpwstr/>
  </property>
  <property fmtid="{D5CDD505-2E9C-101B-9397-08002B2CF9AE}" pid="7" name="Exam Board">
    <vt:lpwstr/>
  </property>
</Properties>
</file>