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sldIdLst>
    <p:sldId id="256" r:id="rId5"/>
    <p:sldId id="260" r:id="rId6"/>
  </p:sldIdLst>
  <p:sldSz cx="4312761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854"/>
    <p:restoredTop sz="94632"/>
  </p:normalViewPr>
  <p:slideViewPr>
    <p:cSldViewPr snapToGrid="0" snapToObjects="1">
      <p:cViewPr varScale="1">
        <p:scale>
          <a:sx n="25" d="100"/>
          <a:sy n="25" d="100"/>
        </p:scale>
        <p:origin x="1956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Jardine" userId="57637d75-197d-4ca8-8471-987f9f91b366" providerId="ADAL" clId="{AC8960B4-1403-4857-8617-5EE07A44D8D2}"/>
    <pc:docChg chg="undo custSel modSld">
      <pc:chgData name="Carol Jardine" userId="57637d75-197d-4ca8-8471-987f9f91b366" providerId="ADAL" clId="{AC8960B4-1403-4857-8617-5EE07A44D8D2}" dt="2022-09-26T16:52:37.414" v="61"/>
      <pc:docMkLst>
        <pc:docMk/>
      </pc:docMkLst>
      <pc:sldChg chg="addSp delSp modSp setBg">
        <pc:chgData name="Carol Jardine" userId="57637d75-197d-4ca8-8471-987f9f91b366" providerId="ADAL" clId="{AC8960B4-1403-4857-8617-5EE07A44D8D2}" dt="2022-09-26T16:52:31.163" v="59" actId="1076"/>
        <pc:sldMkLst>
          <pc:docMk/>
          <pc:sldMk cId="646025200" sldId="256"/>
        </pc:sldMkLst>
        <pc:spChg chg="mod">
          <ac:chgData name="Carol Jardine" userId="57637d75-197d-4ca8-8471-987f9f91b366" providerId="ADAL" clId="{AC8960B4-1403-4857-8617-5EE07A44D8D2}" dt="2022-09-26T16:51:31.345" v="51" actId="1076"/>
          <ac:spMkLst>
            <pc:docMk/>
            <pc:sldMk cId="646025200" sldId="256"/>
            <ac:spMk id="11" creationId="{AC430C28-5F62-5E47-B15D-915777803C8A}"/>
          </ac:spMkLst>
        </pc:spChg>
        <pc:spChg chg="add del mod">
          <ac:chgData name="Carol Jardine" userId="57637d75-197d-4ca8-8471-987f9f91b366" providerId="ADAL" clId="{AC8960B4-1403-4857-8617-5EE07A44D8D2}" dt="2022-09-26T16:51:19.780" v="48" actId="478"/>
          <ac:spMkLst>
            <pc:docMk/>
            <pc:sldMk cId="646025200" sldId="256"/>
            <ac:spMk id="41" creationId="{5CB2FAA6-D703-4481-93B3-15398EB76F34}"/>
          </ac:spMkLst>
        </pc:spChg>
        <pc:spChg chg="del mod">
          <ac:chgData name="Carol Jardine" userId="57637d75-197d-4ca8-8471-987f9f91b366" providerId="ADAL" clId="{AC8960B4-1403-4857-8617-5EE07A44D8D2}" dt="2022-09-26T16:49:32.395" v="37"/>
          <ac:spMkLst>
            <pc:docMk/>
            <pc:sldMk cId="646025200" sldId="256"/>
            <ac:spMk id="47" creationId="{B5B88358-2312-9349-A56E-40154FBE5517}"/>
          </ac:spMkLst>
        </pc:spChg>
        <pc:spChg chg="del mod">
          <ac:chgData name="Carol Jardine" userId="57637d75-197d-4ca8-8471-987f9f91b366" providerId="ADAL" clId="{AC8960B4-1403-4857-8617-5EE07A44D8D2}" dt="2022-09-26T16:51:12.394" v="46" actId="478"/>
          <ac:spMkLst>
            <pc:docMk/>
            <pc:sldMk cId="646025200" sldId="256"/>
            <ac:spMk id="54" creationId="{D3FA1891-5EB8-4BE8-B1A6-BCE9AB397A7F}"/>
          </ac:spMkLst>
        </pc:spChg>
        <pc:spChg chg="del mod">
          <ac:chgData name="Carol Jardine" userId="57637d75-197d-4ca8-8471-987f9f91b366" providerId="ADAL" clId="{AC8960B4-1403-4857-8617-5EE07A44D8D2}" dt="2022-09-26T16:52:13.711" v="58" actId="478"/>
          <ac:spMkLst>
            <pc:docMk/>
            <pc:sldMk cId="646025200" sldId="256"/>
            <ac:spMk id="55" creationId="{8DBAEC7C-55E2-4181-BFBE-10C583BB6DDD}"/>
          </ac:spMkLst>
        </pc:spChg>
        <pc:spChg chg="add del mod">
          <ac:chgData name="Carol Jardine" userId="57637d75-197d-4ca8-8471-987f9f91b366" providerId="ADAL" clId="{AC8960B4-1403-4857-8617-5EE07A44D8D2}" dt="2022-09-26T16:52:08.032" v="56" actId="164"/>
          <ac:spMkLst>
            <pc:docMk/>
            <pc:sldMk cId="646025200" sldId="256"/>
            <ac:spMk id="61" creationId="{281698DB-9944-45C9-BD10-7E65F2CE5067}"/>
          </ac:spMkLst>
        </pc:spChg>
        <pc:spChg chg="add del mod">
          <ac:chgData name="Carol Jardine" userId="57637d75-197d-4ca8-8471-987f9f91b366" providerId="ADAL" clId="{AC8960B4-1403-4857-8617-5EE07A44D8D2}" dt="2022-09-26T16:48:13.249" v="16" actId="478"/>
          <ac:spMkLst>
            <pc:docMk/>
            <pc:sldMk cId="646025200" sldId="256"/>
            <ac:spMk id="62" creationId="{DC86DA65-8BDD-4C90-8373-054932E3C3A0}"/>
          </ac:spMkLst>
        </pc:spChg>
        <pc:spChg chg="add del mod">
          <ac:chgData name="Carol Jardine" userId="57637d75-197d-4ca8-8471-987f9f91b366" providerId="ADAL" clId="{AC8960B4-1403-4857-8617-5EE07A44D8D2}" dt="2022-09-26T16:47:51.547" v="13" actId="478"/>
          <ac:spMkLst>
            <pc:docMk/>
            <pc:sldMk cId="646025200" sldId="256"/>
            <ac:spMk id="64" creationId="{C18852CD-873F-4794-921C-A9EA96461475}"/>
          </ac:spMkLst>
        </pc:spChg>
        <pc:spChg chg="add del mod">
          <ac:chgData name="Carol Jardine" userId="57637d75-197d-4ca8-8471-987f9f91b366" providerId="ADAL" clId="{AC8960B4-1403-4857-8617-5EE07A44D8D2}" dt="2022-09-26T16:50:48.678" v="43" actId="478"/>
          <ac:spMkLst>
            <pc:docMk/>
            <pc:sldMk cId="646025200" sldId="256"/>
            <ac:spMk id="65" creationId="{597D7A6E-0CD9-49FA-8983-6FDA17224028}"/>
          </ac:spMkLst>
        </pc:spChg>
        <pc:spChg chg="add del mod">
          <ac:chgData name="Carol Jardine" userId="57637d75-197d-4ca8-8471-987f9f91b366" providerId="ADAL" clId="{AC8960B4-1403-4857-8617-5EE07A44D8D2}" dt="2022-09-26T16:51:25.277" v="50" actId="478"/>
          <ac:spMkLst>
            <pc:docMk/>
            <pc:sldMk cId="646025200" sldId="256"/>
            <ac:spMk id="66" creationId="{876CCEA7-7ECC-4E23-89A7-E4E68FDE62C7}"/>
          </ac:spMkLst>
        </pc:spChg>
        <pc:grpChg chg="add mod">
          <ac:chgData name="Carol Jardine" userId="57637d75-197d-4ca8-8471-987f9f91b366" providerId="ADAL" clId="{AC8960B4-1403-4857-8617-5EE07A44D8D2}" dt="2022-09-26T16:52:31.163" v="59" actId="1076"/>
          <ac:grpSpMkLst>
            <pc:docMk/>
            <pc:sldMk cId="646025200" sldId="256"/>
            <ac:grpSpMk id="2" creationId="{1CDE5EC5-914C-4295-8142-FF9C388418DA}"/>
          </ac:grpSpMkLst>
        </pc:grpChg>
        <pc:grpChg chg="add del">
          <ac:chgData name="Carol Jardine" userId="57637d75-197d-4ca8-8471-987f9f91b366" providerId="ADAL" clId="{AC8960B4-1403-4857-8617-5EE07A44D8D2}" dt="2022-09-26T16:47:31.868" v="4" actId="478"/>
          <ac:grpSpMkLst>
            <pc:docMk/>
            <pc:sldMk cId="646025200" sldId="256"/>
            <ac:grpSpMk id="32" creationId="{96E5EED4-4065-4D74-854F-96F7946D8FA4}"/>
          </ac:grpSpMkLst>
        </pc:grpChg>
        <pc:grpChg chg="add del mod">
          <ac:chgData name="Carol Jardine" userId="57637d75-197d-4ca8-8471-987f9f91b366" providerId="ADAL" clId="{AC8960B4-1403-4857-8617-5EE07A44D8D2}" dt="2022-09-26T16:52:13.711" v="58" actId="478"/>
          <ac:grpSpMkLst>
            <pc:docMk/>
            <pc:sldMk cId="646025200" sldId="256"/>
            <ac:grpSpMk id="42" creationId="{8432838B-633B-4748-8478-622BEBE755BD}"/>
          </ac:grpSpMkLst>
        </pc:grpChg>
        <pc:graphicFrameChg chg="mod">
          <ac:chgData name="Carol Jardine" userId="57637d75-197d-4ca8-8471-987f9f91b366" providerId="ADAL" clId="{AC8960B4-1403-4857-8617-5EE07A44D8D2}" dt="2022-09-26T16:49:30.501" v="35" actId="1076"/>
          <ac:graphicFrameMkLst>
            <pc:docMk/>
            <pc:sldMk cId="646025200" sldId="256"/>
            <ac:graphicFrameMk id="69" creationId="{F9D6CF7D-F6D8-6F45-BF6C-C2267EB27E91}"/>
          </ac:graphicFrameMkLst>
        </pc:graphicFrameChg>
        <pc:picChg chg="mod">
          <ac:chgData name="Carol Jardine" userId="57637d75-197d-4ca8-8471-987f9f91b366" providerId="ADAL" clId="{AC8960B4-1403-4857-8617-5EE07A44D8D2}" dt="2022-09-26T16:49:27.325" v="34" actId="1076"/>
          <ac:picMkLst>
            <pc:docMk/>
            <pc:sldMk cId="646025200" sldId="256"/>
            <ac:picMk id="8" creationId="{1B93F476-A471-A94A-89A9-62A9DFB603B3}"/>
          </ac:picMkLst>
        </pc:picChg>
        <pc:picChg chg="mod">
          <ac:chgData name="Carol Jardine" userId="57637d75-197d-4ca8-8471-987f9f91b366" providerId="ADAL" clId="{AC8960B4-1403-4857-8617-5EE07A44D8D2}" dt="2022-09-26T16:51:36.130" v="52" actId="1076"/>
          <ac:picMkLst>
            <pc:docMk/>
            <pc:sldMk cId="646025200" sldId="256"/>
            <ac:picMk id="59" creationId="{FC5446F5-C260-446C-8AD3-6B359BFE1BDF}"/>
          </ac:picMkLst>
        </pc:picChg>
      </pc:sldChg>
      <pc:sldChg chg="addSp delSp modSp setBg">
        <pc:chgData name="Carol Jardine" userId="57637d75-197d-4ca8-8471-987f9f91b366" providerId="ADAL" clId="{AC8960B4-1403-4857-8617-5EE07A44D8D2}" dt="2022-09-26T16:52:37.414" v="61"/>
        <pc:sldMkLst>
          <pc:docMk/>
          <pc:sldMk cId="3505393142" sldId="260"/>
        </pc:sldMkLst>
        <pc:spChg chg="del">
          <ac:chgData name="Carol Jardine" userId="57637d75-197d-4ca8-8471-987f9f91b366" providerId="ADAL" clId="{AC8960B4-1403-4857-8617-5EE07A44D8D2}" dt="2022-09-26T16:46:47.580" v="1" actId="478"/>
          <ac:spMkLst>
            <pc:docMk/>
            <pc:sldMk cId="3505393142" sldId="260"/>
            <ac:spMk id="47" creationId="{B5B88358-2312-9349-A56E-40154FBE5517}"/>
          </ac:spMkLst>
        </pc:spChg>
        <pc:grpChg chg="add del mod">
          <ac:chgData name="Carol Jardine" userId="57637d75-197d-4ca8-8471-987f9f91b366" providerId="ADAL" clId="{AC8960B4-1403-4857-8617-5EE07A44D8D2}" dt="2022-09-26T16:52:36.602" v="60" actId="478"/>
          <ac:grpSpMkLst>
            <pc:docMk/>
            <pc:sldMk cId="3505393142" sldId="260"/>
            <ac:grpSpMk id="31" creationId="{CFFA92A3-407A-4E62-8513-AEF1AAE69171}"/>
          </ac:grpSpMkLst>
        </pc:grpChg>
        <pc:grpChg chg="add">
          <ac:chgData name="Carol Jardine" userId="57637d75-197d-4ca8-8471-987f9f91b366" providerId="ADAL" clId="{AC8960B4-1403-4857-8617-5EE07A44D8D2}" dt="2022-09-26T16:52:37.414" v="61"/>
          <ac:grpSpMkLst>
            <pc:docMk/>
            <pc:sldMk cId="3505393142" sldId="260"/>
            <ac:grpSpMk id="38" creationId="{A752CD1C-4CEB-464C-A86E-A2B30BECB9C6}"/>
          </ac:grpSpMkLst>
        </pc:grpChg>
      </pc:sldChg>
    </pc:docChg>
  </pc:docChgLst>
  <pc:docChgLst>
    <pc:chgData name="Carol Jardine" userId="57637d75-197d-4ca8-8471-987f9f91b366" providerId="ADAL" clId="{F7C4AD4F-2DC1-4AB1-B551-FC28C72D8FBD}"/>
    <pc:docChg chg="undo custSel modSld">
      <pc:chgData name="Carol Jardine" userId="57637d75-197d-4ca8-8471-987f9f91b366" providerId="ADAL" clId="{F7C4AD4F-2DC1-4AB1-B551-FC28C72D8FBD}" dt="2022-10-07T11:28:58.694" v="510" actId="1076"/>
      <pc:docMkLst>
        <pc:docMk/>
      </pc:docMkLst>
      <pc:sldChg chg="addSp delSp modSp">
        <pc:chgData name="Carol Jardine" userId="57637d75-197d-4ca8-8471-987f9f91b366" providerId="ADAL" clId="{F7C4AD4F-2DC1-4AB1-B551-FC28C72D8FBD}" dt="2022-10-07T11:28:58.694" v="510" actId="1076"/>
        <pc:sldMkLst>
          <pc:docMk/>
          <pc:sldMk cId="646025200" sldId="256"/>
        </pc:sldMkLst>
        <pc:spChg chg="mod">
          <ac:chgData name="Carol Jardine" userId="57637d75-197d-4ca8-8471-987f9f91b366" providerId="ADAL" clId="{F7C4AD4F-2DC1-4AB1-B551-FC28C72D8FBD}" dt="2022-10-07T11:28:51.950" v="508" actId="1076"/>
          <ac:spMkLst>
            <pc:docMk/>
            <pc:sldMk cId="646025200" sldId="256"/>
            <ac:spMk id="31" creationId="{56BCA0B6-EA6C-4465-9A32-BD584CE80C35}"/>
          </ac:spMkLst>
        </pc:spChg>
        <pc:spChg chg="del">
          <ac:chgData name="Carol Jardine" userId="57637d75-197d-4ca8-8471-987f9f91b366" providerId="ADAL" clId="{F7C4AD4F-2DC1-4AB1-B551-FC28C72D8FBD}" dt="2022-10-07T11:24:16.856" v="394" actId="478"/>
          <ac:spMkLst>
            <pc:docMk/>
            <pc:sldMk cId="646025200" sldId="256"/>
            <ac:spMk id="57" creationId="{FCFFF953-2E61-2D42-8236-58A2C79A5C67}"/>
          </ac:spMkLst>
        </pc:spChg>
        <pc:spChg chg="mod">
          <ac:chgData name="Carol Jardine" userId="57637d75-197d-4ca8-8471-987f9f91b366" providerId="ADAL" clId="{F7C4AD4F-2DC1-4AB1-B551-FC28C72D8FBD}" dt="2022-10-07T11:24:41.978" v="400" actId="1076"/>
          <ac:spMkLst>
            <pc:docMk/>
            <pc:sldMk cId="646025200" sldId="256"/>
            <ac:spMk id="63" creationId="{30F4749E-DD0C-1346-8CED-4A503996EDBA}"/>
          </ac:spMkLst>
        </pc:spChg>
        <pc:graphicFrameChg chg="add del mod">
          <ac:chgData name="Carol Jardine" userId="57637d75-197d-4ca8-8471-987f9f91b366" providerId="ADAL" clId="{F7C4AD4F-2DC1-4AB1-B551-FC28C72D8FBD}" dt="2022-10-07T11:16:47.800" v="93" actId="1032"/>
          <ac:graphicFrameMkLst>
            <pc:docMk/>
            <pc:sldMk cId="646025200" sldId="256"/>
            <ac:graphicFrameMk id="3" creationId="{4D71A414-8A4E-4EF0-9BC4-EE6048F746A5}"/>
          </ac:graphicFrameMkLst>
        </pc:graphicFrameChg>
        <pc:graphicFrameChg chg="add mod">
          <ac:chgData name="Carol Jardine" userId="57637d75-197d-4ca8-8471-987f9f91b366" providerId="ADAL" clId="{F7C4AD4F-2DC1-4AB1-B551-FC28C72D8FBD}" dt="2022-10-07T11:23:44.164" v="387" actId="12100"/>
          <ac:graphicFrameMkLst>
            <pc:docMk/>
            <pc:sldMk cId="646025200" sldId="256"/>
            <ac:graphicFrameMk id="5" creationId="{615CED29-5B87-4823-85D4-72423C269349}"/>
          </ac:graphicFrameMkLst>
        </pc:graphicFrameChg>
        <pc:graphicFrameChg chg="add mod">
          <ac:chgData name="Carol Jardine" userId="57637d75-197d-4ca8-8471-987f9f91b366" providerId="ADAL" clId="{F7C4AD4F-2DC1-4AB1-B551-FC28C72D8FBD}" dt="2022-10-07T11:28:15.297" v="506" actId="1076"/>
          <ac:graphicFrameMkLst>
            <pc:docMk/>
            <pc:sldMk cId="646025200" sldId="256"/>
            <ac:graphicFrameMk id="38" creationId="{88344B6B-91C6-42B4-B2CA-A3D0E2C6AE65}"/>
          </ac:graphicFrameMkLst>
        </pc:graphicFrameChg>
        <pc:graphicFrameChg chg="add mod">
          <ac:chgData name="Carol Jardine" userId="57637d75-197d-4ca8-8471-987f9f91b366" providerId="ADAL" clId="{F7C4AD4F-2DC1-4AB1-B551-FC28C72D8FBD}" dt="2022-10-07T11:27:12.122" v="501" actId="12100"/>
          <ac:graphicFrameMkLst>
            <pc:docMk/>
            <pc:sldMk cId="646025200" sldId="256"/>
            <ac:graphicFrameMk id="41" creationId="{8791C057-2BEF-4BFB-874A-01004E6841FA}"/>
          </ac:graphicFrameMkLst>
        </pc:graphicFrameChg>
        <pc:graphicFrameChg chg="modGraphic">
          <ac:chgData name="Carol Jardine" userId="57637d75-197d-4ca8-8471-987f9f91b366" providerId="ADAL" clId="{F7C4AD4F-2DC1-4AB1-B551-FC28C72D8FBD}" dt="2022-10-07T11:27:34.573" v="502" actId="207"/>
          <ac:graphicFrameMkLst>
            <pc:docMk/>
            <pc:sldMk cId="646025200" sldId="256"/>
            <ac:graphicFrameMk id="43" creationId="{54A6B6FD-B25B-9744-B798-2F265C457935}"/>
          </ac:graphicFrameMkLst>
        </pc:graphicFrameChg>
        <pc:graphicFrameChg chg="mod modGraphic">
          <ac:chgData name="Carol Jardine" userId="57637d75-197d-4ca8-8471-987f9f91b366" providerId="ADAL" clId="{F7C4AD4F-2DC1-4AB1-B551-FC28C72D8FBD}" dt="2022-10-07T11:28:19.786" v="507" actId="1076"/>
          <ac:graphicFrameMkLst>
            <pc:docMk/>
            <pc:sldMk cId="646025200" sldId="256"/>
            <ac:graphicFrameMk id="68" creationId="{D24B3B16-BE6E-6245-BCF1-9FF952FDCD69}"/>
          </ac:graphicFrameMkLst>
        </pc:graphicFrameChg>
        <pc:graphicFrameChg chg="mod modGraphic">
          <ac:chgData name="Carol Jardine" userId="57637d75-197d-4ca8-8471-987f9f91b366" providerId="ADAL" clId="{F7C4AD4F-2DC1-4AB1-B551-FC28C72D8FBD}" dt="2022-10-07T11:27:59.260" v="504" actId="207"/>
          <ac:graphicFrameMkLst>
            <pc:docMk/>
            <pc:sldMk cId="646025200" sldId="256"/>
            <ac:graphicFrameMk id="69" creationId="{F9D6CF7D-F6D8-6F45-BF6C-C2267EB27E91}"/>
          </ac:graphicFrameMkLst>
        </pc:graphicFrameChg>
        <pc:graphicFrameChg chg="mod modGraphic">
          <ac:chgData name="Carol Jardine" userId="57637d75-197d-4ca8-8471-987f9f91b366" providerId="ADAL" clId="{F7C4AD4F-2DC1-4AB1-B551-FC28C72D8FBD}" dt="2022-10-07T11:28:06.304" v="505" actId="207"/>
          <ac:graphicFrameMkLst>
            <pc:docMk/>
            <pc:sldMk cId="646025200" sldId="256"/>
            <ac:graphicFrameMk id="70" creationId="{7ECE6DE5-1B0D-5843-B279-292184DA0593}"/>
          </ac:graphicFrameMkLst>
        </pc:graphicFrameChg>
        <pc:graphicFrameChg chg="mod">
          <ac:chgData name="Carol Jardine" userId="57637d75-197d-4ca8-8471-987f9f91b366" providerId="ADAL" clId="{F7C4AD4F-2DC1-4AB1-B551-FC28C72D8FBD}" dt="2022-10-07T11:28:58.694" v="510" actId="1076"/>
          <ac:graphicFrameMkLst>
            <pc:docMk/>
            <pc:sldMk cId="646025200" sldId="256"/>
            <ac:graphicFrameMk id="71" creationId="{7F43400D-D3EF-0447-90FF-E362C303860B}"/>
          </ac:graphicFrameMkLst>
        </pc:graphicFrameChg>
        <pc:graphicFrameChg chg="mod">
          <ac:chgData name="Carol Jardine" userId="57637d75-197d-4ca8-8471-987f9f91b366" providerId="ADAL" clId="{F7C4AD4F-2DC1-4AB1-B551-FC28C72D8FBD}" dt="2022-10-07T11:16:52.698" v="94" actId="1076"/>
          <ac:graphicFrameMkLst>
            <pc:docMk/>
            <pc:sldMk cId="646025200" sldId="256"/>
            <ac:graphicFrameMk id="72" creationId="{E4B74F46-4EAB-0E40-9389-37A83151A8F2}"/>
          </ac:graphicFrameMkLst>
        </pc:graphicFrameChg>
        <pc:picChg chg="mod">
          <ac:chgData name="Carol Jardine" userId="57637d75-197d-4ca8-8471-987f9f91b366" providerId="ADAL" clId="{F7C4AD4F-2DC1-4AB1-B551-FC28C72D8FBD}" dt="2022-10-07T11:24:18.991" v="395" actId="1076"/>
          <ac:picMkLst>
            <pc:docMk/>
            <pc:sldMk cId="646025200" sldId="256"/>
            <ac:picMk id="8" creationId="{1B93F476-A471-A94A-89A9-62A9DFB603B3}"/>
          </ac:picMkLst>
        </pc:picChg>
        <pc:picChg chg="mod">
          <ac:chgData name="Carol Jardine" userId="57637d75-197d-4ca8-8471-987f9f91b366" providerId="ADAL" clId="{F7C4AD4F-2DC1-4AB1-B551-FC28C72D8FBD}" dt="2022-10-07T11:20:21.882" v="254" actId="1076"/>
          <ac:picMkLst>
            <pc:docMk/>
            <pc:sldMk cId="646025200" sldId="256"/>
            <ac:picMk id="45" creationId="{EE98D708-C6BF-9C41-9845-11230F3CFB83}"/>
          </ac:picMkLst>
        </pc:picChg>
        <pc:picChg chg="del">
          <ac:chgData name="Carol Jardine" userId="57637d75-197d-4ca8-8471-987f9f91b366" providerId="ADAL" clId="{F7C4AD4F-2DC1-4AB1-B551-FC28C72D8FBD}" dt="2022-10-07T11:24:15.075" v="393" actId="478"/>
          <ac:picMkLst>
            <pc:docMk/>
            <pc:sldMk cId="646025200" sldId="256"/>
            <ac:picMk id="46" creationId="{5EB6EABC-F114-DF46-AE06-671A9407066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1D96C-60B6-4044-B0F5-E339A1B6768E}" type="doc">
      <dgm:prSet loTypeId="urn:microsoft.com/office/officeart/2005/8/layout/radial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099E87A7-F568-4780-A553-61EAD5E293A2}">
      <dgm:prSet phldrT="[Text]"/>
      <dgm:spPr/>
      <dgm:t>
        <a:bodyPr/>
        <a:lstStyle/>
        <a:p>
          <a:r>
            <a:rPr lang="en-GB" dirty="0"/>
            <a:t>Y7 Activities</a:t>
          </a:r>
        </a:p>
      </dgm:t>
    </dgm:pt>
    <dgm:pt modelId="{88E5E83F-C854-4EBC-BCC0-747D4AE6AB21}" type="parTrans" cxnId="{5A8C6E79-28CF-45D1-83FD-012349D1FB1B}">
      <dgm:prSet/>
      <dgm:spPr/>
      <dgm:t>
        <a:bodyPr/>
        <a:lstStyle/>
        <a:p>
          <a:endParaRPr lang="en-GB"/>
        </a:p>
      </dgm:t>
    </dgm:pt>
    <dgm:pt modelId="{AE00DFD7-A2BC-4218-9FB2-55C4C79D83A8}" type="sibTrans" cxnId="{5A8C6E79-28CF-45D1-83FD-012349D1FB1B}">
      <dgm:prSet/>
      <dgm:spPr/>
      <dgm:t>
        <a:bodyPr/>
        <a:lstStyle/>
        <a:p>
          <a:endParaRPr lang="en-GB"/>
        </a:p>
      </dgm:t>
    </dgm:pt>
    <dgm:pt modelId="{BB82175B-3D69-41F3-9741-88FC9828DE6F}">
      <dgm:prSet phldrT="[Text]"/>
      <dgm:spPr/>
      <dgm:t>
        <a:bodyPr/>
        <a:lstStyle/>
        <a:p>
          <a:r>
            <a:rPr lang="en-GB" dirty="0"/>
            <a:t>Netball</a:t>
          </a:r>
        </a:p>
      </dgm:t>
    </dgm:pt>
    <dgm:pt modelId="{FB2F82F6-D6C8-4A4A-BCA0-33DB8220D91A}" type="parTrans" cxnId="{C9C21E59-57B6-4950-8BB2-9EF54766D8B4}">
      <dgm:prSet/>
      <dgm:spPr/>
      <dgm:t>
        <a:bodyPr/>
        <a:lstStyle/>
        <a:p>
          <a:endParaRPr lang="en-GB"/>
        </a:p>
      </dgm:t>
    </dgm:pt>
    <dgm:pt modelId="{91C52616-0742-428A-93D4-3103EF1C093E}" type="sibTrans" cxnId="{C9C21E59-57B6-4950-8BB2-9EF54766D8B4}">
      <dgm:prSet/>
      <dgm:spPr/>
      <dgm:t>
        <a:bodyPr/>
        <a:lstStyle/>
        <a:p>
          <a:endParaRPr lang="en-GB"/>
        </a:p>
      </dgm:t>
    </dgm:pt>
    <dgm:pt modelId="{1E35FF1D-5E47-47ED-ADF9-D72FAA33D9D1}">
      <dgm:prSet phldrT="[Text]"/>
      <dgm:spPr/>
      <dgm:t>
        <a:bodyPr/>
        <a:lstStyle/>
        <a:p>
          <a:r>
            <a:rPr lang="en-GB" dirty="0"/>
            <a:t>Football</a:t>
          </a:r>
        </a:p>
      </dgm:t>
    </dgm:pt>
    <dgm:pt modelId="{D2118987-532C-47BA-A607-530D0F153BFC}" type="parTrans" cxnId="{D69FD553-2457-4A13-9314-8DDC7A7ECAAC}">
      <dgm:prSet/>
      <dgm:spPr/>
      <dgm:t>
        <a:bodyPr/>
        <a:lstStyle/>
        <a:p>
          <a:endParaRPr lang="en-GB"/>
        </a:p>
      </dgm:t>
    </dgm:pt>
    <dgm:pt modelId="{8CB63DFF-88AE-421D-ACBA-FE5CCB57645B}" type="sibTrans" cxnId="{D69FD553-2457-4A13-9314-8DDC7A7ECAAC}">
      <dgm:prSet/>
      <dgm:spPr/>
      <dgm:t>
        <a:bodyPr/>
        <a:lstStyle/>
        <a:p>
          <a:endParaRPr lang="en-GB"/>
        </a:p>
      </dgm:t>
    </dgm:pt>
    <dgm:pt modelId="{CFAB7DDF-61B8-47E6-8ED8-C9CC6DEE1404}">
      <dgm:prSet phldrT="[Text]"/>
      <dgm:spPr/>
      <dgm:t>
        <a:bodyPr/>
        <a:lstStyle/>
        <a:p>
          <a:r>
            <a:rPr lang="en-GB" dirty="0"/>
            <a:t>Rugby</a:t>
          </a:r>
        </a:p>
      </dgm:t>
    </dgm:pt>
    <dgm:pt modelId="{83AD436A-10CB-4CCF-9BBD-2607CC84F516}" type="parTrans" cxnId="{32CC1B80-B129-47F0-95A4-BBBA6D8E36C3}">
      <dgm:prSet/>
      <dgm:spPr/>
      <dgm:t>
        <a:bodyPr/>
        <a:lstStyle/>
        <a:p>
          <a:endParaRPr lang="en-GB"/>
        </a:p>
      </dgm:t>
    </dgm:pt>
    <dgm:pt modelId="{B3956DA7-827D-43EE-8E5E-363A3F37B926}" type="sibTrans" cxnId="{32CC1B80-B129-47F0-95A4-BBBA6D8E36C3}">
      <dgm:prSet/>
      <dgm:spPr/>
      <dgm:t>
        <a:bodyPr/>
        <a:lstStyle/>
        <a:p>
          <a:endParaRPr lang="en-GB"/>
        </a:p>
      </dgm:t>
    </dgm:pt>
    <dgm:pt modelId="{AAD89C75-686B-4522-9189-2304D97D9252}">
      <dgm:prSet phldrT="[Text]"/>
      <dgm:spPr/>
      <dgm:t>
        <a:bodyPr/>
        <a:lstStyle/>
        <a:p>
          <a:r>
            <a:rPr lang="en-GB" dirty="0"/>
            <a:t>Gymnastics</a:t>
          </a:r>
        </a:p>
      </dgm:t>
    </dgm:pt>
    <dgm:pt modelId="{62CA7F48-0994-4C71-80B6-F0C26E7F45B3}" type="parTrans" cxnId="{CC7BE7FF-A9E6-4F0B-ADE4-DE3B733BA3C8}">
      <dgm:prSet/>
      <dgm:spPr/>
      <dgm:t>
        <a:bodyPr/>
        <a:lstStyle/>
        <a:p>
          <a:endParaRPr lang="en-GB"/>
        </a:p>
      </dgm:t>
    </dgm:pt>
    <dgm:pt modelId="{03E15AF4-DFA0-4681-9AEE-DA3F7D37C1FE}" type="sibTrans" cxnId="{CC7BE7FF-A9E6-4F0B-ADE4-DE3B733BA3C8}">
      <dgm:prSet/>
      <dgm:spPr/>
      <dgm:t>
        <a:bodyPr/>
        <a:lstStyle/>
        <a:p>
          <a:endParaRPr lang="en-GB"/>
        </a:p>
      </dgm:t>
    </dgm:pt>
    <dgm:pt modelId="{F9F593A5-BCE0-4594-901C-5D8E905FBAE9}">
      <dgm:prSet phldrT="[Text]"/>
      <dgm:spPr/>
      <dgm:t>
        <a:bodyPr/>
        <a:lstStyle/>
        <a:p>
          <a:r>
            <a:rPr lang="en-GB" dirty="0"/>
            <a:t>Swimming</a:t>
          </a:r>
        </a:p>
      </dgm:t>
    </dgm:pt>
    <dgm:pt modelId="{597718CB-D1F5-4150-AE8F-BEA01769A352}" type="parTrans" cxnId="{83FB7200-7659-445F-BFC4-B0221219A310}">
      <dgm:prSet/>
      <dgm:spPr/>
      <dgm:t>
        <a:bodyPr/>
        <a:lstStyle/>
        <a:p>
          <a:endParaRPr lang="en-GB"/>
        </a:p>
      </dgm:t>
    </dgm:pt>
    <dgm:pt modelId="{A36D3C92-B6AB-4B27-A532-00AC352D8BD5}" type="sibTrans" cxnId="{83FB7200-7659-445F-BFC4-B0221219A310}">
      <dgm:prSet/>
      <dgm:spPr/>
      <dgm:t>
        <a:bodyPr/>
        <a:lstStyle/>
        <a:p>
          <a:endParaRPr lang="en-GB"/>
        </a:p>
      </dgm:t>
    </dgm:pt>
    <dgm:pt modelId="{85541899-9038-4A08-9AAD-3B105EB25B79}">
      <dgm:prSet phldrT="[Text]"/>
      <dgm:spPr/>
      <dgm:t>
        <a:bodyPr/>
        <a:lstStyle/>
        <a:p>
          <a:r>
            <a:rPr lang="en-GB" dirty="0"/>
            <a:t>Exercising Safely &amp; Effectively</a:t>
          </a:r>
        </a:p>
      </dgm:t>
    </dgm:pt>
    <dgm:pt modelId="{B9C9708E-6EB9-4DE5-98EB-7DC36D5F356A}" type="parTrans" cxnId="{F5B628D3-683E-4695-9A69-2F33402489A1}">
      <dgm:prSet/>
      <dgm:spPr/>
      <dgm:t>
        <a:bodyPr/>
        <a:lstStyle/>
        <a:p>
          <a:endParaRPr lang="en-GB"/>
        </a:p>
      </dgm:t>
    </dgm:pt>
    <dgm:pt modelId="{B10DCA29-8076-495A-9A11-82A2BDDD1665}" type="sibTrans" cxnId="{F5B628D3-683E-4695-9A69-2F33402489A1}">
      <dgm:prSet/>
      <dgm:spPr/>
      <dgm:t>
        <a:bodyPr/>
        <a:lstStyle/>
        <a:p>
          <a:endParaRPr lang="en-GB"/>
        </a:p>
      </dgm:t>
    </dgm:pt>
    <dgm:pt modelId="{15BBEBB6-F31F-46EB-91C6-BF354B9986AB}">
      <dgm:prSet phldrT="[Text]"/>
      <dgm:spPr/>
      <dgm:t>
        <a:bodyPr/>
        <a:lstStyle/>
        <a:p>
          <a:r>
            <a:rPr lang="en-GB" dirty="0"/>
            <a:t>Badminton</a:t>
          </a:r>
        </a:p>
      </dgm:t>
    </dgm:pt>
    <dgm:pt modelId="{C7D5A62F-A974-4605-B773-67CCC3DEAD5A}" type="parTrans" cxnId="{14AAE014-28A8-4794-BDD1-9C8C14E71698}">
      <dgm:prSet/>
      <dgm:spPr/>
      <dgm:t>
        <a:bodyPr/>
        <a:lstStyle/>
        <a:p>
          <a:endParaRPr lang="en-GB"/>
        </a:p>
      </dgm:t>
    </dgm:pt>
    <dgm:pt modelId="{4DDA495F-3783-4C06-8D9E-1FBD87596EEE}" type="sibTrans" cxnId="{14AAE014-28A8-4794-BDD1-9C8C14E71698}">
      <dgm:prSet/>
      <dgm:spPr/>
      <dgm:t>
        <a:bodyPr/>
        <a:lstStyle/>
        <a:p>
          <a:endParaRPr lang="en-GB"/>
        </a:p>
      </dgm:t>
    </dgm:pt>
    <dgm:pt modelId="{FC0AD4D7-8DCA-4B4E-B94C-7E934DEDF617}">
      <dgm:prSet phldrT="[Text]"/>
      <dgm:spPr/>
      <dgm:t>
        <a:bodyPr/>
        <a:lstStyle/>
        <a:p>
          <a:r>
            <a:rPr lang="en-GB" dirty="0"/>
            <a:t>Striking &amp; Fielding</a:t>
          </a:r>
        </a:p>
      </dgm:t>
    </dgm:pt>
    <dgm:pt modelId="{E5D7DB94-B1C8-4543-9E56-4AFEDC7EEFF4}" type="parTrans" cxnId="{4B54693C-511B-4094-AC04-F85E4AD0AA08}">
      <dgm:prSet/>
      <dgm:spPr/>
      <dgm:t>
        <a:bodyPr/>
        <a:lstStyle/>
        <a:p>
          <a:endParaRPr lang="en-GB"/>
        </a:p>
      </dgm:t>
    </dgm:pt>
    <dgm:pt modelId="{D51A80A3-3630-4702-8BDE-DD3A44349B2E}" type="sibTrans" cxnId="{4B54693C-511B-4094-AC04-F85E4AD0AA08}">
      <dgm:prSet/>
      <dgm:spPr/>
      <dgm:t>
        <a:bodyPr/>
        <a:lstStyle/>
        <a:p>
          <a:endParaRPr lang="en-GB"/>
        </a:p>
      </dgm:t>
    </dgm:pt>
    <dgm:pt modelId="{A943D781-372C-41CD-8A71-6B073865DFC3}">
      <dgm:prSet phldrT="[Text]"/>
      <dgm:spPr/>
      <dgm:t>
        <a:bodyPr/>
        <a:lstStyle/>
        <a:p>
          <a:r>
            <a:rPr lang="en-GB" dirty="0"/>
            <a:t>Athletics</a:t>
          </a:r>
        </a:p>
      </dgm:t>
    </dgm:pt>
    <dgm:pt modelId="{64EF86A5-3A17-4170-9DAC-34D49942DEFC}" type="parTrans" cxnId="{7A5EA265-7A28-4819-898C-9D61C0E1AC69}">
      <dgm:prSet/>
      <dgm:spPr/>
      <dgm:t>
        <a:bodyPr/>
        <a:lstStyle/>
        <a:p>
          <a:endParaRPr lang="en-GB"/>
        </a:p>
      </dgm:t>
    </dgm:pt>
    <dgm:pt modelId="{BC7CA73D-286F-48D1-8261-89A5DABB6475}" type="sibTrans" cxnId="{7A5EA265-7A28-4819-898C-9D61C0E1AC69}">
      <dgm:prSet/>
      <dgm:spPr/>
      <dgm:t>
        <a:bodyPr/>
        <a:lstStyle/>
        <a:p>
          <a:endParaRPr lang="en-GB"/>
        </a:p>
      </dgm:t>
    </dgm:pt>
    <dgm:pt modelId="{EC23F9E7-B8D3-44CA-A637-7F967F82D123}" type="pres">
      <dgm:prSet presAssocID="{B501D96C-60B6-4044-B0F5-E339A1B676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A4C95F-012D-427F-A880-20A9528CC1E3}" type="pres">
      <dgm:prSet presAssocID="{099E87A7-F568-4780-A553-61EAD5E293A2}" presName="centerShape" presStyleLbl="node0" presStyleIdx="0" presStyleCnt="1"/>
      <dgm:spPr/>
    </dgm:pt>
    <dgm:pt modelId="{401483C3-C9BA-472D-9BE8-D84C2AA69C2A}" type="pres">
      <dgm:prSet presAssocID="{FB2F82F6-D6C8-4A4A-BCA0-33DB8220D91A}" presName="Name9" presStyleLbl="parChTrans1D2" presStyleIdx="0" presStyleCnt="9"/>
      <dgm:spPr/>
    </dgm:pt>
    <dgm:pt modelId="{403F38A1-F017-49B9-A8FD-720318545C66}" type="pres">
      <dgm:prSet presAssocID="{FB2F82F6-D6C8-4A4A-BCA0-33DB8220D91A}" presName="connTx" presStyleLbl="parChTrans1D2" presStyleIdx="0" presStyleCnt="9"/>
      <dgm:spPr/>
    </dgm:pt>
    <dgm:pt modelId="{A0C2B61E-FE9F-4878-A816-BAC14FE179E4}" type="pres">
      <dgm:prSet presAssocID="{BB82175B-3D69-41F3-9741-88FC9828DE6F}" presName="node" presStyleLbl="node1" presStyleIdx="0" presStyleCnt="9">
        <dgm:presLayoutVars>
          <dgm:bulletEnabled val="1"/>
        </dgm:presLayoutVars>
      </dgm:prSet>
      <dgm:spPr/>
    </dgm:pt>
    <dgm:pt modelId="{E9A9CA26-2E33-4814-89A3-8519E5D66B99}" type="pres">
      <dgm:prSet presAssocID="{D2118987-532C-47BA-A607-530D0F153BFC}" presName="Name9" presStyleLbl="parChTrans1D2" presStyleIdx="1" presStyleCnt="9"/>
      <dgm:spPr/>
    </dgm:pt>
    <dgm:pt modelId="{4C28AF73-24B3-4949-9317-8A153BBD808C}" type="pres">
      <dgm:prSet presAssocID="{D2118987-532C-47BA-A607-530D0F153BFC}" presName="connTx" presStyleLbl="parChTrans1D2" presStyleIdx="1" presStyleCnt="9"/>
      <dgm:spPr/>
    </dgm:pt>
    <dgm:pt modelId="{DD52559D-CC2B-4D9B-8332-CEE8E3C64DC9}" type="pres">
      <dgm:prSet presAssocID="{1E35FF1D-5E47-47ED-ADF9-D72FAA33D9D1}" presName="node" presStyleLbl="node1" presStyleIdx="1" presStyleCnt="9">
        <dgm:presLayoutVars>
          <dgm:bulletEnabled val="1"/>
        </dgm:presLayoutVars>
      </dgm:prSet>
      <dgm:spPr/>
    </dgm:pt>
    <dgm:pt modelId="{3CF32744-6EA7-41D4-880E-E4CC4D0B0333}" type="pres">
      <dgm:prSet presAssocID="{83AD436A-10CB-4CCF-9BBD-2607CC84F516}" presName="Name9" presStyleLbl="parChTrans1D2" presStyleIdx="2" presStyleCnt="9"/>
      <dgm:spPr/>
    </dgm:pt>
    <dgm:pt modelId="{56DF88AA-3D41-4BA2-9541-B881B04FD23F}" type="pres">
      <dgm:prSet presAssocID="{83AD436A-10CB-4CCF-9BBD-2607CC84F516}" presName="connTx" presStyleLbl="parChTrans1D2" presStyleIdx="2" presStyleCnt="9"/>
      <dgm:spPr/>
    </dgm:pt>
    <dgm:pt modelId="{C0BC3352-7CAA-4B3B-A099-4AC2899CD851}" type="pres">
      <dgm:prSet presAssocID="{CFAB7DDF-61B8-47E6-8ED8-C9CC6DEE1404}" presName="node" presStyleLbl="node1" presStyleIdx="2" presStyleCnt="9">
        <dgm:presLayoutVars>
          <dgm:bulletEnabled val="1"/>
        </dgm:presLayoutVars>
      </dgm:prSet>
      <dgm:spPr/>
    </dgm:pt>
    <dgm:pt modelId="{D1D14A18-F657-4BA4-BACB-D0538098FB20}" type="pres">
      <dgm:prSet presAssocID="{62CA7F48-0994-4C71-80B6-F0C26E7F45B3}" presName="Name9" presStyleLbl="parChTrans1D2" presStyleIdx="3" presStyleCnt="9"/>
      <dgm:spPr/>
    </dgm:pt>
    <dgm:pt modelId="{E1ADEF29-B229-48E2-B3E3-B28B1FC9F4A2}" type="pres">
      <dgm:prSet presAssocID="{62CA7F48-0994-4C71-80B6-F0C26E7F45B3}" presName="connTx" presStyleLbl="parChTrans1D2" presStyleIdx="3" presStyleCnt="9"/>
      <dgm:spPr/>
    </dgm:pt>
    <dgm:pt modelId="{C1955E4F-C6BE-4853-8C40-EC70EBB8BA58}" type="pres">
      <dgm:prSet presAssocID="{AAD89C75-686B-4522-9189-2304D97D9252}" presName="node" presStyleLbl="node1" presStyleIdx="3" presStyleCnt="9">
        <dgm:presLayoutVars>
          <dgm:bulletEnabled val="1"/>
        </dgm:presLayoutVars>
      </dgm:prSet>
      <dgm:spPr/>
    </dgm:pt>
    <dgm:pt modelId="{EA124472-7734-4CDD-A570-2394D745A04D}" type="pres">
      <dgm:prSet presAssocID="{597718CB-D1F5-4150-AE8F-BEA01769A352}" presName="Name9" presStyleLbl="parChTrans1D2" presStyleIdx="4" presStyleCnt="9"/>
      <dgm:spPr/>
    </dgm:pt>
    <dgm:pt modelId="{3CDB1FCF-0F02-4F99-B011-547D729A8F13}" type="pres">
      <dgm:prSet presAssocID="{597718CB-D1F5-4150-AE8F-BEA01769A352}" presName="connTx" presStyleLbl="parChTrans1D2" presStyleIdx="4" presStyleCnt="9"/>
      <dgm:spPr/>
    </dgm:pt>
    <dgm:pt modelId="{25C2884F-B520-48B6-B505-6E24043D3739}" type="pres">
      <dgm:prSet presAssocID="{F9F593A5-BCE0-4594-901C-5D8E905FBAE9}" presName="node" presStyleLbl="node1" presStyleIdx="4" presStyleCnt="9">
        <dgm:presLayoutVars>
          <dgm:bulletEnabled val="1"/>
        </dgm:presLayoutVars>
      </dgm:prSet>
      <dgm:spPr/>
    </dgm:pt>
    <dgm:pt modelId="{25FE3837-E144-4A7D-AA51-35804EB821E2}" type="pres">
      <dgm:prSet presAssocID="{B9C9708E-6EB9-4DE5-98EB-7DC36D5F356A}" presName="Name9" presStyleLbl="parChTrans1D2" presStyleIdx="5" presStyleCnt="9"/>
      <dgm:spPr/>
    </dgm:pt>
    <dgm:pt modelId="{12465493-7B9B-40D1-90D0-B85ECBB1AF53}" type="pres">
      <dgm:prSet presAssocID="{B9C9708E-6EB9-4DE5-98EB-7DC36D5F356A}" presName="connTx" presStyleLbl="parChTrans1D2" presStyleIdx="5" presStyleCnt="9"/>
      <dgm:spPr/>
    </dgm:pt>
    <dgm:pt modelId="{81A94FD0-26D6-4767-A44E-F1B369F8BEC0}" type="pres">
      <dgm:prSet presAssocID="{85541899-9038-4A08-9AAD-3B105EB25B79}" presName="node" presStyleLbl="node1" presStyleIdx="5" presStyleCnt="9">
        <dgm:presLayoutVars>
          <dgm:bulletEnabled val="1"/>
        </dgm:presLayoutVars>
      </dgm:prSet>
      <dgm:spPr/>
    </dgm:pt>
    <dgm:pt modelId="{91C8AA63-A478-4012-823E-6DEB0F88FCC7}" type="pres">
      <dgm:prSet presAssocID="{C7D5A62F-A974-4605-B773-67CCC3DEAD5A}" presName="Name9" presStyleLbl="parChTrans1D2" presStyleIdx="6" presStyleCnt="9"/>
      <dgm:spPr/>
    </dgm:pt>
    <dgm:pt modelId="{5D6173CF-B905-4081-A68A-F588A533C040}" type="pres">
      <dgm:prSet presAssocID="{C7D5A62F-A974-4605-B773-67CCC3DEAD5A}" presName="connTx" presStyleLbl="parChTrans1D2" presStyleIdx="6" presStyleCnt="9"/>
      <dgm:spPr/>
    </dgm:pt>
    <dgm:pt modelId="{D04887ED-3AA4-46DC-90CE-15E63F6990D3}" type="pres">
      <dgm:prSet presAssocID="{15BBEBB6-F31F-46EB-91C6-BF354B9986AB}" presName="node" presStyleLbl="node1" presStyleIdx="6" presStyleCnt="9">
        <dgm:presLayoutVars>
          <dgm:bulletEnabled val="1"/>
        </dgm:presLayoutVars>
      </dgm:prSet>
      <dgm:spPr/>
    </dgm:pt>
    <dgm:pt modelId="{FE7F69A6-C119-4B5C-AD86-E43AC437DEC2}" type="pres">
      <dgm:prSet presAssocID="{E5D7DB94-B1C8-4543-9E56-4AFEDC7EEFF4}" presName="Name9" presStyleLbl="parChTrans1D2" presStyleIdx="7" presStyleCnt="9"/>
      <dgm:spPr/>
    </dgm:pt>
    <dgm:pt modelId="{1D6EBE85-C411-483D-B34F-CB66358E5940}" type="pres">
      <dgm:prSet presAssocID="{E5D7DB94-B1C8-4543-9E56-4AFEDC7EEFF4}" presName="connTx" presStyleLbl="parChTrans1D2" presStyleIdx="7" presStyleCnt="9"/>
      <dgm:spPr/>
    </dgm:pt>
    <dgm:pt modelId="{DFA57519-D8EE-4D33-A1C3-AC565E1A9743}" type="pres">
      <dgm:prSet presAssocID="{FC0AD4D7-8DCA-4B4E-B94C-7E934DEDF617}" presName="node" presStyleLbl="node1" presStyleIdx="7" presStyleCnt="9">
        <dgm:presLayoutVars>
          <dgm:bulletEnabled val="1"/>
        </dgm:presLayoutVars>
      </dgm:prSet>
      <dgm:spPr/>
    </dgm:pt>
    <dgm:pt modelId="{3A44A4D8-6E0A-420F-A0DB-CAAEED952C18}" type="pres">
      <dgm:prSet presAssocID="{64EF86A5-3A17-4170-9DAC-34D49942DEFC}" presName="Name9" presStyleLbl="parChTrans1D2" presStyleIdx="8" presStyleCnt="9"/>
      <dgm:spPr/>
    </dgm:pt>
    <dgm:pt modelId="{A4FD5AEE-CF43-423F-AE00-70DF2CDD66DC}" type="pres">
      <dgm:prSet presAssocID="{64EF86A5-3A17-4170-9DAC-34D49942DEFC}" presName="connTx" presStyleLbl="parChTrans1D2" presStyleIdx="8" presStyleCnt="9"/>
      <dgm:spPr/>
    </dgm:pt>
    <dgm:pt modelId="{4275623E-B854-45AB-863F-901500E5B60C}" type="pres">
      <dgm:prSet presAssocID="{A943D781-372C-41CD-8A71-6B073865DFC3}" presName="node" presStyleLbl="node1" presStyleIdx="8" presStyleCnt="9">
        <dgm:presLayoutVars>
          <dgm:bulletEnabled val="1"/>
        </dgm:presLayoutVars>
      </dgm:prSet>
      <dgm:spPr/>
    </dgm:pt>
  </dgm:ptLst>
  <dgm:cxnLst>
    <dgm:cxn modelId="{83FB7200-7659-445F-BFC4-B0221219A310}" srcId="{099E87A7-F568-4780-A553-61EAD5E293A2}" destId="{F9F593A5-BCE0-4594-901C-5D8E905FBAE9}" srcOrd="4" destOrd="0" parTransId="{597718CB-D1F5-4150-AE8F-BEA01769A352}" sibTransId="{A36D3C92-B6AB-4B27-A532-00AC352D8BD5}"/>
    <dgm:cxn modelId="{20601F04-0C8C-4BFC-A82F-1C06C5F199AA}" type="presOf" srcId="{83AD436A-10CB-4CCF-9BBD-2607CC84F516}" destId="{3CF32744-6EA7-41D4-880E-E4CC4D0B0333}" srcOrd="0" destOrd="0" presId="urn:microsoft.com/office/officeart/2005/8/layout/radial1"/>
    <dgm:cxn modelId="{3EF03210-AB79-4720-AF6C-6433F9386490}" type="presOf" srcId="{CFAB7DDF-61B8-47E6-8ED8-C9CC6DEE1404}" destId="{C0BC3352-7CAA-4B3B-A099-4AC2899CD851}" srcOrd="0" destOrd="0" presId="urn:microsoft.com/office/officeart/2005/8/layout/radial1"/>
    <dgm:cxn modelId="{DDFEA210-D2E0-498E-AD20-F4ACA922F23F}" type="presOf" srcId="{85541899-9038-4A08-9AAD-3B105EB25B79}" destId="{81A94FD0-26D6-4767-A44E-F1B369F8BEC0}" srcOrd="0" destOrd="0" presId="urn:microsoft.com/office/officeart/2005/8/layout/radial1"/>
    <dgm:cxn modelId="{14AAE014-28A8-4794-BDD1-9C8C14E71698}" srcId="{099E87A7-F568-4780-A553-61EAD5E293A2}" destId="{15BBEBB6-F31F-46EB-91C6-BF354B9986AB}" srcOrd="6" destOrd="0" parTransId="{C7D5A62F-A974-4605-B773-67CCC3DEAD5A}" sibTransId="{4DDA495F-3783-4C06-8D9E-1FBD87596EEE}"/>
    <dgm:cxn modelId="{06B8D716-75D3-4FD8-8D5B-7A90A6EAADD1}" type="presOf" srcId="{597718CB-D1F5-4150-AE8F-BEA01769A352}" destId="{3CDB1FCF-0F02-4F99-B011-547D729A8F13}" srcOrd="1" destOrd="0" presId="urn:microsoft.com/office/officeart/2005/8/layout/radial1"/>
    <dgm:cxn modelId="{D6EE8417-C58B-4302-BEB4-0839640A6A84}" type="presOf" srcId="{B9C9708E-6EB9-4DE5-98EB-7DC36D5F356A}" destId="{12465493-7B9B-40D1-90D0-B85ECBB1AF53}" srcOrd="1" destOrd="0" presId="urn:microsoft.com/office/officeart/2005/8/layout/radial1"/>
    <dgm:cxn modelId="{C474E619-B4CB-4CEE-9556-E7CAB39BF3FB}" type="presOf" srcId="{62CA7F48-0994-4C71-80B6-F0C26E7F45B3}" destId="{D1D14A18-F657-4BA4-BACB-D0538098FB20}" srcOrd="0" destOrd="0" presId="urn:microsoft.com/office/officeart/2005/8/layout/radial1"/>
    <dgm:cxn modelId="{F68A0426-EB87-4CCE-BDAD-91F203C3735B}" type="presOf" srcId="{64EF86A5-3A17-4170-9DAC-34D49942DEFC}" destId="{A4FD5AEE-CF43-423F-AE00-70DF2CDD66DC}" srcOrd="1" destOrd="0" presId="urn:microsoft.com/office/officeart/2005/8/layout/radial1"/>
    <dgm:cxn modelId="{7BC6382E-5148-4206-9061-65B55FE204F2}" type="presOf" srcId="{C7D5A62F-A974-4605-B773-67CCC3DEAD5A}" destId="{91C8AA63-A478-4012-823E-6DEB0F88FCC7}" srcOrd="0" destOrd="0" presId="urn:microsoft.com/office/officeart/2005/8/layout/radial1"/>
    <dgm:cxn modelId="{4B54693C-511B-4094-AC04-F85E4AD0AA08}" srcId="{099E87A7-F568-4780-A553-61EAD5E293A2}" destId="{FC0AD4D7-8DCA-4B4E-B94C-7E934DEDF617}" srcOrd="7" destOrd="0" parTransId="{E5D7DB94-B1C8-4543-9E56-4AFEDC7EEFF4}" sibTransId="{D51A80A3-3630-4702-8BDE-DD3A44349B2E}"/>
    <dgm:cxn modelId="{7A5EA265-7A28-4819-898C-9D61C0E1AC69}" srcId="{099E87A7-F568-4780-A553-61EAD5E293A2}" destId="{A943D781-372C-41CD-8A71-6B073865DFC3}" srcOrd="8" destOrd="0" parTransId="{64EF86A5-3A17-4170-9DAC-34D49942DEFC}" sibTransId="{BC7CA73D-286F-48D1-8261-89A5DABB6475}"/>
    <dgm:cxn modelId="{DAF3A365-66FC-424D-B340-FD34D9F4A539}" type="presOf" srcId="{B9C9708E-6EB9-4DE5-98EB-7DC36D5F356A}" destId="{25FE3837-E144-4A7D-AA51-35804EB821E2}" srcOrd="0" destOrd="0" presId="urn:microsoft.com/office/officeart/2005/8/layout/radial1"/>
    <dgm:cxn modelId="{F602D465-6927-46FF-B475-47D2A5EA4753}" type="presOf" srcId="{B501D96C-60B6-4044-B0F5-E339A1B6768E}" destId="{EC23F9E7-B8D3-44CA-A637-7F967F82D123}" srcOrd="0" destOrd="0" presId="urn:microsoft.com/office/officeart/2005/8/layout/radial1"/>
    <dgm:cxn modelId="{6D608147-8227-4DF9-8090-211509D7F6CC}" type="presOf" srcId="{AAD89C75-686B-4522-9189-2304D97D9252}" destId="{C1955E4F-C6BE-4853-8C40-EC70EBB8BA58}" srcOrd="0" destOrd="0" presId="urn:microsoft.com/office/officeart/2005/8/layout/radial1"/>
    <dgm:cxn modelId="{D738E648-BB0C-4F8A-AE9D-3B5F242DB071}" type="presOf" srcId="{E5D7DB94-B1C8-4543-9E56-4AFEDC7EEFF4}" destId="{FE7F69A6-C119-4B5C-AD86-E43AC437DEC2}" srcOrd="0" destOrd="0" presId="urn:microsoft.com/office/officeart/2005/8/layout/radial1"/>
    <dgm:cxn modelId="{24365A4D-3824-441A-A20F-164613A0F0D4}" type="presOf" srcId="{FB2F82F6-D6C8-4A4A-BCA0-33DB8220D91A}" destId="{401483C3-C9BA-472D-9BE8-D84C2AA69C2A}" srcOrd="0" destOrd="0" presId="urn:microsoft.com/office/officeart/2005/8/layout/radial1"/>
    <dgm:cxn modelId="{EB60B250-93F6-430D-ACBE-55DF43B75A84}" type="presOf" srcId="{FC0AD4D7-8DCA-4B4E-B94C-7E934DEDF617}" destId="{DFA57519-D8EE-4D33-A1C3-AC565E1A9743}" srcOrd="0" destOrd="0" presId="urn:microsoft.com/office/officeart/2005/8/layout/radial1"/>
    <dgm:cxn modelId="{66173951-468B-4DE6-8D75-2498221E4FBD}" type="presOf" srcId="{62CA7F48-0994-4C71-80B6-F0C26E7F45B3}" destId="{E1ADEF29-B229-48E2-B3E3-B28B1FC9F4A2}" srcOrd="1" destOrd="0" presId="urn:microsoft.com/office/officeart/2005/8/layout/radial1"/>
    <dgm:cxn modelId="{D69FD553-2457-4A13-9314-8DDC7A7ECAAC}" srcId="{099E87A7-F568-4780-A553-61EAD5E293A2}" destId="{1E35FF1D-5E47-47ED-ADF9-D72FAA33D9D1}" srcOrd="1" destOrd="0" parTransId="{D2118987-532C-47BA-A607-530D0F153BFC}" sibTransId="{8CB63DFF-88AE-421D-ACBA-FE5CCB57645B}"/>
    <dgm:cxn modelId="{5B7F0254-06F8-46FD-82B7-992EC439AFCD}" type="presOf" srcId="{BB82175B-3D69-41F3-9741-88FC9828DE6F}" destId="{A0C2B61E-FE9F-4878-A816-BAC14FE179E4}" srcOrd="0" destOrd="0" presId="urn:microsoft.com/office/officeart/2005/8/layout/radial1"/>
    <dgm:cxn modelId="{175E5256-36CE-4BA9-9C95-29E6CCE2767A}" type="presOf" srcId="{597718CB-D1F5-4150-AE8F-BEA01769A352}" destId="{EA124472-7734-4CDD-A570-2394D745A04D}" srcOrd="0" destOrd="0" presId="urn:microsoft.com/office/officeart/2005/8/layout/radial1"/>
    <dgm:cxn modelId="{C9C21E59-57B6-4950-8BB2-9EF54766D8B4}" srcId="{099E87A7-F568-4780-A553-61EAD5E293A2}" destId="{BB82175B-3D69-41F3-9741-88FC9828DE6F}" srcOrd="0" destOrd="0" parTransId="{FB2F82F6-D6C8-4A4A-BCA0-33DB8220D91A}" sibTransId="{91C52616-0742-428A-93D4-3103EF1C093E}"/>
    <dgm:cxn modelId="{5A8C6E79-28CF-45D1-83FD-012349D1FB1B}" srcId="{B501D96C-60B6-4044-B0F5-E339A1B6768E}" destId="{099E87A7-F568-4780-A553-61EAD5E293A2}" srcOrd="0" destOrd="0" parTransId="{88E5E83F-C854-4EBC-BCC0-747D4AE6AB21}" sibTransId="{AE00DFD7-A2BC-4218-9FB2-55C4C79D83A8}"/>
    <dgm:cxn modelId="{32CC1B80-B129-47F0-95A4-BBBA6D8E36C3}" srcId="{099E87A7-F568-4780-A553-61EAD5E293A2}" destId="{CFAB7DDF-61B8-47E6-8ED8-C9CC6DEE1404}" srcOrd="2" destOrd="0" parTransId="{83AD436A-10CB-4CCF-9BBD-2607CC84F516}" sibTransId="{B3956DA7-827D-43EE-8E5E-363A3F37B926}"/>
    <dgm:cxn modelId="{3ABDDF9B-952A-4C11-85F9-D6CC343AAD54}" type="presOf" srcId="{15BBEBB6-F31F-46EB-91C6-BF354B9986AB}" destId="{D04887ED-3AA4-46DC-90CE-15E63F6990D3}" srcOrd="0" destOrd="0" presId="urn:microsoft.com/office/officeart/2005/8/layout/radial1"/>
    <dgm:cxn modelId="{90EF00A0-20D5-48AD-8414-41A6DC4AA70E}" type="presOf" srcId="{D2118987-532C-47BA-A607-530D0F153BFC}" destId="{E9A9CA26-2E33-4814-89A3-8519E5D66B99}" srcOrd="0" destOrd="0" presId="urn:microsoft.com/office/officeart/2005/8/layout/radial1"/>
    <dgm:cxn modelId="{710EBAA5-074B-4AFC-B6FC-BB153B0D55A8}" type="presOf" srcId="{FB2F82F6-D6C8-4A4A-BCA0-33DB8220D91A}" destId="{403F38A1-F017-49B9-A8FD-720318545C66}" srcOrd="1" destOrd="0" presId="urn:microsoft.com/office/officeart/2005/8/layout/radial1"/>
    <dgm:cxn modelId="{862EBCB8-7DA1-4CC6-8B3C-F92F905DB256}" type="presOf" srcId="{1E35FF1D-5E47-47ED-ADF9-D72FAA33D9D1}" destId="{DD52559D-CC2B-4D9B-8332-CEE8E3C64DC9}" srcOrd="0" destOrd="0" presId="urn:microsoft.com/office/officeart/2005/8/layout/radial1"/>
    <dgm:cxn modelId="{7F2DC8BC-31A4-481E-BC80-527F8B84CA8A}" type="presOf" srcId="{A943D781-372C-41CD-8A71-6B073865DFC3}" destId="{4275623E-B854-45AB-863F-901500E5B60C}" srcOrd="0" destOrd="0" presId="urn:microsoft.com/office/officeart/2005/8/layout/radial1"/>
    <dgm:cxn modelId="{FCCEEAC0-B904-4523-A742-33B352B28F82}" type="presOf" srcId="{E5D7DB94-B1C8-4543-9E56-4AFEDC7EEFF4}" destId="{1D6EBE85-C411-483D-B34F-CB66358E5940}" srcOrd="1" destOrd="0" presId="urn:microsoft.com/office/officeart/2005/8/layout/radial1"/>
    <dgm:cxn modelId="{5A8BCBD0-F451-4BA2-A7EF-4B9B716C3537}" type="presOf" srcId="{C7D5A62F-A974-4605-B773-67CCC3DEAD5A}" destId="{5D6173CF-B905-4081-A68A-F588A533C040}" srcOrd="1" destOrd="0" presId="urn:microsoft.com/office/officeart/2005/8/layout/radial1"/>
    <dgm:cxn modelId="{F5B628D3-683E-4695-9A69-2F33402489A1}" srcId="{099E87A7-F568-4780-A553-61EAD5E293A2}" destId="{85541899-9038-4A08-9AAD-3B105EB25B79}" srcOrd="5" destOrd="0" parTransId="{B9C9708E-6EB9-4DE5-98EB-7DC36D5F356A}" sibTransId="{B10DCA29-8076-495A-9A11-82A2BDDD1665}"/>
    <dgm:cxn modelId="{D15505E9-4D78-4073-A436-2D7A23481AF9}" type="presOf" srcId="{64EF86A5-3A17-4170-9DAC-34D49942DEFC}" destId="{3A44A4D8-6E0A-420F-A0DB-CAAEED952C18}" srcOrd="0" destOrd="0" presId="urn:microsoft.com/office/officeart/2005/8/layout/radial1"/>
    <dgm:cxn modelId="{6EECE0F6-E4ED-4076-98FC-FA3CDBF4256E}" type="presOf" srcId="{F9F593A5-BCE0-4594-901C-5D8E905FBAE9}" destId="{25C2884F-B520-48B6-B505-6E24043D3739}" srcOrd="0" destOrd="0" presId="urn:microsoft.com/office/officeart/2005/8/layout/radial1"/>
    <dgm:cxn modelId="{5A7B35F9-9F13-48C9-8021-7E2CEA60D116}" type="presOf" srcId="{83AD436A-10CB-4CCF-9BBD-2607CC84F516}" destId="{56DF88AA-3D41-4BA2-9541-B881B04FD23F}" srcOrd="1" destOrd="0" presId="urn:microsoft.com/office/officeart/2005/8/layout/radial1"/>
    <dgm:cxn modelId="{E34246FA-EE61-44D4-BFE5-DC898006054E}" type="presOf" srcId="{D2118987-532C-47BA-A607-530D0F153BFC}" destId="{4C28AF73-24B3-4949-9317-8A153BBD808C}" srcOrd="1" destOrd="0" presId="urn:microsoft.com/office/officeart/2005/8/layout/radial1"/>
    <dgm:cxn modelId="{015F80FD-EE9D-43DC-B7A0-3F1187636006}" type="presOf" srcId="{099E87A7-F568-4780-A553-61EAD5E293A2}" destId="{87A4C95F-012D-427F-A880-20A9528CC1E3}" srcOrd="0" destOrd="0" presId="urn:microsoft.com/office/officeart/2005/8/layout/radial1"/>
    <dgm:cxn modelId="{CC7BE7FF-A9E6-4F0B-ADE4-DE3B733BA3C8}" srcId="{099E87A7-F568-4780-A553-61EAD5E293A2}" destId="{AAD89C75-686B-4522-9189-2304D97D9252}" srcOrd="3" destOrd="0" parTransId="{62CA7F48-0994-4C71-80B6-F0C26E7F45B3}" sibTransId="{03E15AF4-DFA0-4681-9AEE-DA3F7D37C1FE}"/>
    <dgm:cxn modelId="{A9305A4E-2FB0-42EF-887F-C987B4489053}" type="presParOf" srcId="{EC23F9E7-B8D3-44CA-A637-7F967F82D123}" destId="{87A4C95F-012D-427F-A880-20A9528CC1E3}" srcOrd="0" destOrd="0" presId="urn:microsoft.com/office/officeart/2005/8/layout/radial1"/>
    <dgm:cxn modelId="{13196B3B-4DAD-4845-BAA1-D8988E974838}" type="presParOf" srcId="{EC23F9E7-B8D3-44CA-A637-7F967F82D123}" destId="{401483C3-C9BA-472D-9BE8-D84C2AA69C2A}" srcOrd="1" destOrd="0" presId="urn:microsoft.com/office/officeart/2005/8/layout/radial1"/>
    <dgm:cxn modelId="{9598FE32-7E76-4ACD-AFBC-E6C578D6AE6D}" type="presParOf" srcId="{401483C3-C9BA-472D-9BE8-D84C2AA69C2A}" destId="{403F38A1-F017-49B9-A8FD-720318545C66}" srcOrd="0" destOrd="0" presId="urn:microsoft.com/office/officeart/2005/8/layout/radial1"/>
    <dgm:cxn modelId="{DFFFB224-844C-40B1-8675-612BC4CD97AB}" type="presParOf" srcId="{EC23F9E7-B8D3-44CA-A637-7F967F82D123}" destId="{A0C2B61E-FE9F-4878-A816-BAC14FE179E4}" srcOrd="2" destOrd="0" presId="urn:microsoft.com/office/officeart/2005/8/layout/radial1"/>
    <dgm:cxn modelId="{D41384C0-954F-432A-9B27-A599BFB5DA35}" type="presParOf" srcId="{EC23F9E7-B8D3-44CA-A637-7F967F82D123}" destId="{E9A9CA26-2E33-4814-89A3-8519E5D66B99}" srcOrd="3" destOrd="0" presId="urn:microsoft.com/office/officeart/2005/8/layout/radial1"/>
    <dgm:cxn modelId="{0BD2B8BD-BCAD-4EB4-B5E4-A20C6431FC85}" type="presParOf" srcId="{E9A9CA26-2E33-4814-89A3-8519E5D66B99}" destId="{4C28AF73-24B3-4949-9317-8A153BBD808C}" srcOrd="0" destOrd="0" presId="urn:microsoft.com/office/officeart/2005/8/layout/radial1"/>
    <dgm:cxn modelId="{03E43357-77ED-4599-9E82-CA4203162842}" type="presParOf" srcId="{EC23F9E7-B8D3-44CA-A637-7F967F82D123}" destId="{DD52559D-CC2B-4D9B-8332-CEE8E3C64DC9}" srcOrd="4" destOrd="0" presId="urn:microsoft.com/office/officeart/2005/8/layout/radial1"/>
    <dgm:cxn modelId="{61293673-8274-4FF7-BF5E-88F1766B7806}" type="presParOf" srcId="{EC23F9E7-B8D3-44CA-A637-7F967F82D123}" destId="{3CF32744-6EA7-41D4-880E-E4CC4D0B0333}" srcOrd="5" destOrd="0" presId="urn:microsoft.com/office/officeart/2005/8/layout/radial1"/>
    <dgm:cxn modelId="{240D66AE-40FD-47AD-B33A-0E1EB7F1C47E}" type="presParOf" srcId="{3CF32744-6EA7-41D4-880E-E4CC4D0B0333}" destId="{56DF88AA-3D41-4BA2-9541-B881B04FD23F}" srcOrd="0" destOrd="0" presId="urn:microsoft.com/office/officeart/2005/8/layout/radial1"/>
    <dgm:cxn modelId="{F4E3B114-06A3-4B5A-9B6F-9279E23C13B8}" type="presParOf" srcId="{EC23F9E7-B8D3-44CA-A637-7F967F82D123}" destId="{C0BC3352-7CAA-4B3B-A099-4AC2899CD851}" srcOrd="6" destOrd="0" presId="urn:microsoft.com/office/officeart/2005/8/layout/radial1"/>
    <dgm:cxn modelId="{4873FF25-F7CD-4053-8F90-E5F19B9EB974}" type="presParOf" srcId="{EC23F9E7-B8D3-44CA-A637-7F967F82D123}" destId="{D1D14A18-F657-4BA4-BACB-D0538098FB20}" srcOrd="7" destOrd="0" presId="urn:microsoft.com/office/officeart/2005/8/layout/radial1"/>
    <dgm:cxn modelId="{B135DD57-ABBC-4196-97FD-4D92094EC4CE}" type="presParOf" srcId="{D1D14A18-F657-4BA4-BACB-D0538098FB20}" destId="{E1ADEF29-B229-48E2-B3E3-B28B1FC9F4A2}" srcOrd="0" destOrd="0" presId="urn:microsoft.com/office/officeart/2005/8/layout/radial1"/>
    <dgm:cxn modelId="{81F3243B-3382-4557-81DB-7B821335A738}" type="presParOf" srcId="{EC23F9E7-B8D3-44CA-A637-7F967F82D123}" destId="{C1955E4F-C6BE-4853-8C40-EC70EBB8BA58}" srcOrd="8" destOrd="0" presId="urn:microsoft.com/office/officeart/2005/8/layout/radial1"/>
    <dgm:cxn modelId="{DDA0AC46-A08B-441C-A7D2-7C271883E761}" type="presParOf" srcId="{EC23F9E7-B8D3-44CA-A637-7F967F82D123}" destId="{EA124472-7734-4CDD-A570-2394D745A04D}" srcOrd="9" destOrd="0" presId="urn:microsoft.com/office/officeart/2005/8/layout/radial1"/>
    <dgm:cxn modelId="{9D685688-9E9F-4631-9516-187058F57B51}" type="presParOf" srcId="{EA124472-7734-4CDD-A570-2394D745A04D}" destId="{3CDB1FCF-0F02-4F99-B011-547D729A8F13}" srcOrd="0" destOrd="0" presId="urn:microsoft.com/office/officeart/2005/8/layout/radial1"/>
    <dgm:cxn modelId="{0C5B95E2-4EA3-4321-84E6-EA94FBE90B5B}" type="presParOf" srcId="{EC23F9E7-B8D3-44CA-A637-7F967F82D123}" destId="{25C2884F-B520-48B6-B505-6E24043D3739}" srcOrd="10" destOrd="0" presId="urn:microsoft.com/office/officeart/2005/8/layout/radial1"/>
    <dgm:cxn modelId="{3F40CAD0-17AB-402A-AA36-0D671ECB2D90}" type="presParOf" srcId="{EC23F9E7-B8D3-44CA-A637-7F967F82D123}" destId="{25FE3837-E144-4A7D-AA51-35804EB821E2}" srcOrd="11" destOrd="0" presId="urn:microsoft.com/office/officeart/2005/8/layout/radial1"/>
    <dgm:cxn modelId="{3A36755D-13E1-47CB-BE66-91418109550B}" type="presParOf" srcId="{25FE3837-E144-4A7D-AA51-35804EB821E2}" destId="{12465493-7B9B-40D1-90D0-B85ECBB1AF53}" srcOrd="0" destOrd="0" presId="urn:microsoft.com/office/officeart/2005/8/layout/radial1"/>
    <dgm:cxn modelId="{E18F6E9C-D2FB-48B3-BEFB-C14CF9393CEE}" type="presParOf" srcId="{EC23F9E7-B8D3-44CA-A637-7F967F82D123}" destId="{81A94FD0-26D6-4767-A44E-F1B369F8BEC0}" srcOrd="12" destOrd="0" presId="urn:microsoft.com/office/officeart/2005/8/layout/radial1"/>
    <dgm:cxn modelId="{47492EEF-7E46-482E-B717-26C7CB6C6569}" type="presParOf" srcId="{EC23F9E7-B8D3-44CA-A637-7F967F82D123}" destId="{91C8AA63-A478-4012-823E-6DEB0F88FCC7}" srcOrd="13" destOrd="0" presId="urn:microsoft.com/office/officeart/2005/8/layout/radial1"/>
    <dgm:cxn modelId="{23BAC8CF-8851-4506-89B9-A42D48598EB0}" type="presParOf" srcId="{91C8AA63-A478-4012-823E-6DEB0F88FCC7}" destId="{5D6173CF-B905-4081-A68A-F588A533C040}" srcOrd="0" destOrd="0" presId="urn:microsoft.com/office/officeart/2005/8/layout/radial1"/>
    <dgm:cxn modelId="{037A72C4-B5F9-40AA-BF8E-67AF4C29EA8D}" type="presParOf" srcId="{EC23F9E7-B8D3-44CA-A637-7F967F82D123}" destId="{D04887ED-3AA4-46DC-90CE-15E63F6990D3}" srcOrd="14" destOrd="0" presId="urn:microsoft.com/office/officeart/2005/8/layout/radial1"/>
    <dgm:cxn modelId="{B1104995-45C3-4BAA-AABB-996AE2EFB2F6}" type="presParOf" srcId="{EC23F9E7-B8D3-44CA-A637-7F967F82D123}" destId="{FE7F69A6-C119-4B5C-AD86-E43AC437DEC2}" srcOrd="15" destOrd="0" presId="urn:microsoft.com/office/officeart/2005/8/layout/radial1"/>
    <dgm:cxn modelId="{327DE8DC-4093-47D9-83DF-F8BD973A7E1D}" type="presParOf" srcId="{FE7F69A6-C119-4B5C-AD86-E43AC437DEC2}" destId="{1D6EBE85-C411-483D-B34F-CB66358E5940}" srcOrd="0" destOrd="0" presId="urn:microsoft.com/office/officeart/2005/8/layout/radial1"/>
    <dgm:cxn modelId="{27464F0C-171C-4C3E-B1D4-105DAB175152}" type="presParOf" srcId="{EC23F9E7-B8D3-44CA-A637-7F967F82D123}" destId="{DFA57519-D8EE-4D33-A1C3-AC565E1A9743}" srcOrd="16" destOrd="0" presId="urn:microsoft.com/office/officeart/2005/8/layout/radial1"/>
    <dgm:cxn modelId="{9D09ED31-CF0D-46F0-8C28-ABB0DA9DE2F8}" type="presParOf" srcId="{EC23F9E7-B8D3-44CA-A637-7F967F82D123}" destId="{3A44A4D8-6E0A-420F-A0DB-CAAEED952C18}" srcOrd="17" destOrd="0" presId="urn:microsoft.com/office/officeart/2005/8/layout/radial1"/>
    <dgm:cxn modelId="{BF5E263B-1205-4D09-9EFE-8B5660040BF0}" type="presParOf" srcId="{3A44A4D8-6E0A-420F-A0DB-CAAEED952C18}" destId="{A4FD5AEE-CF43-423F-AE00-70DF2CDD66DC}" srcOrd="0" destOrd="0" presId="urn:microsoft.com/office/officeart/2005/8/layout/radial1"/>
    <dgm:cxn modelId="{393C9A00-B2A2-462E-8646-94613B8B80C0}" type="presParOf" srcId="{EC23F9E7-B8D3-44CA-A637-7F967F82D123}" destId="{4275623E-B854-45AB-863F-901500E5B60C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1D96C-60B6-4044-B0F5-E339A1B6768E}" type="doc">
      <dgm:prSet loTypeId="urn:microsoft.com/office/officeart/2005/8/layout/radial1" loCatId="cycl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099E87A7-F568-4780-A553-61EAD5E293A2}">
      <dgm:prSet phldrT="[Text]"/>
      <dgm:spPr/>
      <dgm:t>
        <a:bodyPr/>
        <a:lstStyle/>
        <a:p>
          <a:r>
            <a:rPr lang="en-GB" dirty="0"/>
            <a:t>Y8 Activities</a:t>
          </a:r>
        </a:p>
      </dgm:t>
    </dgm:pt>
    <dgm:pt modelId="{88E5E83F-C854-4EBC-BCC0-747D4AE6AB21}" type="parTrans" cxnId="{5A8C6E79-28CF-45D1-83FD-012349D1FB1B}">
      <dgm:prSet/>
      <dgm:spPr/>
      <dgm:t>
        <a:bodyPr/>
        <a:lstStyle/>
        <a:p>
          <a:endParaRPr lang="en-GB"/>
        </a:p>
      </dgm:t>
    </dgm:pt>
    <dgm:pt modelId="{AE00DFD7-A2BC-4218-9FB2-55C4C79D83A8}" type="sibTrans" cxnId="{5A8C6E79-28CF-45D1-83FD-012349D1FB1B}">
      <dgm:prSet/>
      <dgm:spPr/>
      <dgm:t>
        <a:bodyPr/>
        <a:lstStyle/>
        <a:p>
          <a:endParaRPr lang="en-GB"/>
        </a:p>
      </dgm:t>
    </dgm:pt>
    <dgm:pt modelId="{BB82175B-3D69-41F3-9741-88FC9828DE6F}">
      <dgm:prSet phldrT="[Text]"/>
      <dgm:spPr/>
      <dgm:t>
        <a:bodyPr/>
        <a:lstStyle/>
        <a:p>
          <a:r>
            <a:rPr lang="en-GB" dirty="0"/>
            <a:t>Netball</a:t>
          </a:r>
        </a:p>
      </dgm:t>
    </dgm:pt>
    <dgm:pt modelId="{FB2F82F6-D6C8-4A4A-BCA0-33DB8220D91A}" type="parTrans" cxnId="{C9C21E59-57B6-4950-8BB2-9EF54766D8B4}">
      <dgm:prSet/>
      <dgm:spPr/>
      <dgm:t>
        <a:bodyPr/>
        <a:lstStyle/>
        <a:p>
          <a:endParaRPr lang="en-GB"/>
        </a:p>
      </dgm:t>
    </dgm:pt>
    <dgm:pt modelId="{91C52616-0742-428A-93D4-3103EF1C093E}" type="sibTrans" cxnId="{C9C21E59-57B6-4950-8BB2-9EF54766D8B4}">
      <dgm:prSet/>
      <dgm:spPr/>
      <dgm:t>
        <a:bodyPr/>
        <a:lstStyle/>
        <a:p>
          <a:endParaRPr lang="en-GB"/>
        </a:p>
      </dgm:t>
    </dgm:pt>
    <dgm:pt modelId="{1E35FF1D-5E47-47ED-ADF9-D72FAA33D9D1}">
      <dgm:prSet phldrT="[Text]"/>
      <dgm:spPr/>
      <dgm:t>
        <a:bodyPr/>
        <a:lstStyle/>
        <a:p>
          <a:r>
            <a:rPr lang="en-GB" dirty="0"/>
            <a:t>Football</a:t>
          </a:r>
        </a:p>
      </dgm:t>
    </dgm:pt>
    <dgm:pt modelId="{D2118987-532C-47BA-A607-530D0F153BFC}" type="parTrans" cxnId="{D69FD553-2457-4A13-9314-8DDC7A7ECAAC}">
      <dgm:prSet/>
      <dgm:spPr/>
      <dgm:t>
        <a:bodyPr/>
        <a:lstStyle/>
        <a:p>
          <a:endParaRPr lang="en-GB"/>
        </a:p>
      </dgm:t>
    </dgm:pt>
    <dgm:pt modelId="{8CB63DFF-88AE-421D-ACBA-FE5CCB57645B}" type="sibTrans" cxnId="{D69FD553-2457-4A13-9314-8DDC7A7ECAAC}">
      <dgm:prSet/>
      <dgm:spPr/>
      <dgm:t>
        <a:bodyPr/>
        <a:lstStyle/>
        <a:p>
          <a:endParaRPr lang="en-GB"/>
        </a:p>
      </dgm:t>
    </dgm:pt>
    <dgm:pt modelId="{CFAB7DDF-61B8-47E6-8ED8-C9CC6DEE1404}">
      <dgm:prSet phldrT="[Text]"/>
      <dgm:spPr/>
      <dgm:t>
        <a:bodyPr/>
        <a:lstStyle/>
        <a:p>
          <a:r>
            <a:rPr lang="en-GB" dirty="0"/>
            <a:t>Rugby</a:t>
          </a:r>
        </a:p>
      </dgm:t>
    </dgm:pt>
    <dgm:pt modelId="{83AD436A-10CB-4CCF-9BBD-2607CC84F516}" type="parTrans" cxnId="{32CC1B80-B129-47F0-95A4-BBBA6D8E36C3}">
      <dgm:prSet/>
      <dgm:spPr/>
      <dgm:t>
        <a:bodyPr/>
        <a:lstStyle/>
        <a:p>
          <a:endParaRPr lang="en-GB"/>
        </a:p>
      </dgm:t>
    </dgm:pt>
    <dgm:pt modelId="{B3956DA7-827D-43EE-8E5E-363A3F37B926}" type="sibTrans" cxnId="{32CC1B80-B129-47F0-95A4-BBBA6D8E36C3}">
      <dgm:prSet/>
      <dgm:spPr/>
      <dgm:t>
        <a:bodyPr/>
        <a:lstStyle/>
        <a:p>
          <a:endParaRPr lang="en-GB"/>
        </a:p>
      </dgm:t>
    </dgm:pt>
    <dgm:pt modelId="{AAD89C75-686B-4522-9189-2304D97D9252}">
      <dgm:prSet phldrT="[Text]"/>
      <dgm:spPr/>
      <dgm:t>
        <a:bodyPr/>
        <a:lstStyle/>
        <a:p>
          <a:r>
            <a:rPr lang="en-GB" dirty="0"/>
            <a:t>Gymnastics</a:t>
          </a:r>
        </a:p>
      </dgm:t>
    </dgm:pt>
    <dgm:pt modelId="{62CA7F48-0994-4C71-80B6-F0C26E7F45B3}" type="parTrans" cxnId="{CC7BE7FF-A9E6-4F0B-ADE4-DE3B733BA3C8}">
      <dgm:prSet/>
      <dgm:spPr/>
      <dgm:t>
        <a:bodyPr/>
        <a:lstStyle/>
        <a:p>
          <a:endParaRPr lang="en-GB"/>
        </a:p>
      </dgm:t>
    </dgm:pt>
    <dgm:pt modelId="{03E15AF4-DFA0-4681-9AEE-DA3F7D37C1FE}" type="sibTrans" cxnId="{CC7BE7FF-A9E6-4F0B-ADE4-DE3B733BA3C8}">
      <dgm:prSet/>
      <dgm:spPr/>
      <dgm:t>
        <a:bodyPr/>
        <a:lstStyle/>
        <a:p>
          <a:endParaRPr lang="en-GB"/>
        </a:p>
      </dgm:t>
    </dgm:pt>
    <dgm:pt modelId="{F9F593A5-BCE0-4594-901C-5D8E905FBAE9}">
      <dgm:prSet phldrT="[Text]"/>
      <dgm:spPr/>
      <dgm:t>
        <a:bodyPr/>
        <a:lstStyle/>
        <a:p>
          <a:r>
            <a:rPr lang="en-GB" dirty="0"/>
            <a:t>Swimming</a:t>
          </a:r>
        </a:p>
      </dgm:t>
    </dgm:pt>
    <dgm:pt modelId="{597718CB-D1F5-4150-AE8F-BEA01769A352}" type="parTrans" cxnId="{83FB7200-7659-445F-BFC4-B0221219A310}">
      <dgm:prSet/>
      <dgm:spPr/>
      <dgm:t>
        <a:bodyPr/>
        <a:lstStyle/>
        <a:p>
          <a:endParaRPr lang="en-GB"/>
        </a:p>
      </dgm:t>
    </dgm:pt>
    <dgm:pt modelId="{A36D3C92-B6AB-4B27-A532-00AC352D8BD5}" type="sibTrans" cxnId="{83FB7200-7659-445F-BFC4-B0221219A310}">
      <dgm:prSet/>
      <dgm:spPr/>
      <dgm:t>
        <a:bodyPr/>
        <a:lstStyle/>
        <a:p>
          <a:endParaRPr lang="en-GB"/>
        </a:p>
      </dgm:t>
    </dgm:pt>
    <dgm:pt modelId="{D1ACBE51-C54E-4B6B-8EE3-3CA4F9EE4D5F}">
      <dgm:prSet phldrT="[Text]"/>
      <dgm:spPr/>
      <dgm:t>
        <a:bodyPr/>
        <a:lstStyle/>
        <a:p>
          <a:r>
            <a:rPr lang="en-GB" dirty="0"/>
            <a:t>Badminton</a:t>
          </a:r>
        </a:p>
      </dgm:t>
    </dgm:pt>
    <dgm:pt modelId="{9EF1B628-1502-4389-83D6-0FC0239F39A4}" type="parTrans" cxnId="{CB6E71D7-BF2A-4DC0-90AD-FE8A26FC72D7}">
      <dgm:prSet/>
      <dgm:spPr/>
      <dgm:t>
        <a:bodyPr/>
        <a:lstStyle/>
        <a:p>
          <a:endParaRPr lang="en-GB"/>
        </a:p>
      </dgm:t>
    </dgm:pt>
    <dgm:pt modelId="{F09D5F3A-C501-4011-8EFA-02BE16F7A9BC}" type="sibTrans" cxnId="{CB6E71D7-BF2A-4DC0-90AD-FE8A26FC72D7}">
      <dgm:prSet/>
      <dgm:spPr/>
      <dgm:t>
        <a:bodyPr/>
        <a:lstStyle/>
        <a:p>
          <a:endParaRPr lang="en-GB"/>
        </a:p>
      </dgm:t>
    </dgm:pt>
    <dgm:pt modelId="{4CF6C449-4904-41A2-A876-6BE606D5F846}">
      <dgm:prSet phldrT="[Text]"/>
      <dgm:spPr/>
      <dgm:t>
        <a:bodyPr/>
        <a:lstStyle/>
        <a:p>
          <a:r>
            <a:rPr lang="en-GB" dirty="0"/>
            <a:t>Striking &amp; Fielding</a:t>
          </a:r>
        </a:p>
      </dgm:t>
    </dgm:pt>
    <dgm:pt modelId="{66A3B635-B3C5-48C7-8085-BF90A52B8AF6}" type="parTrans" cxnId="{3961A125-5ADA-4318-955A-F2E206F08C43}">
      <dgm:prSet/>
      <dgm:spPr/>
      <dgm:t>
        <a:bodyPr/>
        <a:lstStyle/>
        <a:p>
          <a:endParaRPr lang="en-GB"/>
        </a:p>
      </dgm:t>
    </dgm:pt>
    <dgm:pt modelId="{980D73EE-C588-4824-AB80-05A1FD5847A0}" type="sibTrans" cxnId="{3961A125-5ADA-4318-955A-F2E206F08C43}">
      <dgm:prSet/>
      <dgm:spPr/>
      <dgm:t>
        <a:bodyPr/>
        <a:lstStyle/>
        <a:p>
          <a:endParaRPr lang="en-GB"/>
        </a:p>
      </dgm:t>
    </dgm:pt>
    <dgm:pt modelId="{AE174784-A4F5-4C36-A8F2-597C35EA4594}">
      <dgm:prSet phldrT="[Text]"/>
      <dgm:spPr/>
      <dgm:t>
        <a:bodyPr/>
        <a:lstStyle/>
        <a:p>
          <a:r>
            <a:rPr lang="en-GB" dirty="0"/>
            <a:t>Athletics</a:t>
          </a:r>
        </a:p>
      </dgm:t>
    </dgm:pt>
    <dgm:pt modelId="{B7720D2A-0B21-474F-B0E5-7C743D5B2ABD}" type="parTrans" cxnId="{FC3075E0-0224-4D2E-A237-FFE8739B082A}">
      <dgm:prSet/>
      <dgm:spPr/>
      <dgm:t>
        <a:bodyPr/>
        <a:lstStyle/>
        <a:p>
          <a:endParaRPr lang="en-GB"/>
        </a:p>
      </dgm:t>
    </dgm:pt>
    <dgm:pt modelId="{D2CE6559-DDC6-48A9-9773-E3AC15A9B6F0}" type="sibTrans" cxnId="{FC3075E0-0224-4D2E-A237-FFE8739B082A}">
      <dgm:prSet/>
      <dgm:spPr/>
      <dgm:t>
        <a:bodyPr/>
        <a:lstStyle/>
        <a:p>
          <a:endParaRPr lang="en-GB"/>
        </a:p>
      </dgm:t>
    </dgm:pt>
    <dgm:pt modelId="{EC23F9E7-B8D3-44CA-A637-7F967F82D123}" type="pres">
      <dgm:prSet presAssocID="{B501D96C-60B6-4044-B0F5-E339A1B676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A4C95F-012D-427F-A880-20A9528CC1E3}" type="pres">
      <dgm:prSet presAssocID="{099E87A7-F568-4780-A553-61EAD5E293A2}" presName="centerShape" presStyleLbl="node0" presStyleIdx="0" presStyleCnt="1"/>
      <dgm:spPr/>
    </dgm:pt>
    <dgm:pt modelId="{401483C3-C9BA-472D-9BE8-D84C2AA69C2A}" type="pres">
      <dgm:prSet presAssocID="{FB2F82F6-D6C8-4A4A-BCA0-33DB8220D91A}" presName="Name9" presStyleLbl="parChTrans1D2" presStyleIdx="0" presStyleCnt="8"/>
      <dgm:spPr/>
    </dgm:pt>
    <dgm:pt modelId="{403F38A1-F017-49B9-A8FD-720318545C66}" type="pres">
      <dgm:prSet presAssocID="{FB2F82F6-D6C8-4A4A-BCA0-33DB8220D91A}" presName="connTx" presStyleLbl="parChTrans1D2" presStyleIdx="0" presStyleCnt="8"/>
      <dgm:spPr/>
    </dgm:pt>
    <dgm:pt modelId="{A0C2B61E-FE9F-4878-A816-BAC14FE179E4}" type="pres">
      <dgm:prSet presAssocID="{BB82175B-3D69-41F3-9741-88FC9828DE6F}" presName="node" presStyleLbl="node1" presStyleIdx="0" presStyleCnt="8">
        <dgm:presLayoutVars>
          <dgm:bulletEnabled val="1"/>
        </dgm:presLayoutVars>
      </dgm:prSet>
      <dgm:spPr/>
    </dgm:pt>
    <dgm:pt modelId="{E9A9CA26-2E33-4814-89A3-8519E5D66B99}" type="pres">
      <dgm:prSet presAssocID="{D2118987-532C-47BA-A607-530D0F153BFC}" presName="Name9" presStyleLbl="parChTrans1D2" presStyleIdx="1" presStyleCnt="8"/>
      <dgm:spPr/>
    </dgm:pt>
    <dgm:pt modelId="{4C28AF73-24B3-4949-9317-8A153BBD808C}" type="pres">
      <dgm:prSet presAssocID="{D2118987-532C-47BA-A607-530D0F153BFC}" presName="connTx" presStyleLbl="parChTrans1D2" presStyleIdx="1" presStyleCnt="8"/>
      <dgm:spPr/>
    </dgm:pt>
    <dgm:pt modelId="{DD52559D-CC2B-4D9B-8332-CEE8E3C64DC9}" type="pres">
      <dgm:prSet presAssocID="{1E35FF1D-5E47-47ED-ADF9-D72FAA33D9D1}" presName="node" presStyleLbl="node1" presStyleIdx="1" presStyleCnt="8">
        <dgm:presLayoutVars>
          <dgm:bulletEnabled val="1"/>
        </dgm:presLayoutVars>
      </dgm:prSet>
      <dgm:spPr/>
    </dgm:pt>
    <dgm:pt modelId="{3CF32744-6EA7-41D4-880E-E4CC4D0B0333}" type="pres">
      <dgm:prSet presAssocID="{83AD436A-10CB-4CCF-9BBD-2607CC84F516}" presName="Name9" presStyleLbl="parChTrans1D2" presStyleIdx="2" presStyleCnt="8"/>
      <dgm:spPr/>
    </dgm:pt>
    <dgm:pt modelId="{56DF88AA-3D41-4BA2-9541-B881B04FD23F}" type="pres">
      <dgm:prSet presAssocID="{83AD436A-10CB-4CCF-9BBD-2607CC84F516}" presName="connTx" presStyleLbl="parChTrans1D2" presStyleIdx="2" presStyleCnt="8"/>
      <dgm:spPr/>
    </dgm:pt>
    <dgm:pt modelId="{C0BC3352-7CAA-4B3B-A099-4AC2899CD851}" type="pres">
      <dgm:prSet presAssocID="{CFAB7DDF-61B8-47E6-8ED8-C9CC6DEE1404}" presName="node" presStyleLbl="node1" presStyleIdx="2" presStyleCnt="8">
        <dgm:presLayoutVars>
          <dgm:bulletEnabled val="1"/>
        </dgm:presLayoutVars>
      </dgm:prSet>
      <dgm:spPr/>
    </dgm:pt>
    <dgm:pt modelId="{D1D14A18-F657-4BA4-BACB-D0538098FB20}" type="pres">
      <dgm:prSet presAssocID="{62CA7F48-0994-4C71-80B6-F0C26E7F45B3}" presName="Name9" presStyleLbl="parChTrans1D2" presStyleIdx="3" presStyleCnt="8"/>
      <dgm:spPr/>
    </dgm:pt>
    <dgm:pt modelId="{E1ADEF29-B229-48E2-B3E3-B28B1FC9F4A2}" type="pres">
      <dgm:prSet presAssocID="{62CA7F48-0994-4C71-80B6-F0C26E7F45B3}" presName="connTx" presStyleLbl="parChTrans1D2" presStyleIdx="3" presStyleCnt="8"/>
      <dgm:spPr/>
    </dgm:pt>
    <dgm:pt modelId="{C1955E4F-C6BE-4853-8C40-EC70EBB8BA58}" type="pres">
      <dgm:prSet presAssocID="{AAD89C75-686B-4522-9189-2304D97D9252}" presName="node" presStyleLbl="node1" presStyleIdx="3" presStyleCnt="8">
        <dgm:presLayoutVars>
          <dgm:bulletEnabled val="1"/>
        </dgm:presLayoutVars>
      </dgm:prSet>
      <dgm:spPr/>
    </dgm:pt>
    <dgm:pt modelId="{EA124472-7734-4CDD-A570-2394D745A04D}" type="pres">
      <dgm:prSet presAssocID="{597718CB-D1F5-4150-AE8F-BEA01769A352}" presName="Name9" presStyleLbl="parChTrans1D2" presStyleIdx="4" presStyleCnt="8"/>
      <dgm:spPr/>
    </dgm:pt>
    <dgm:pt modelId="{3CDB1FCF-0F02-4F99-B011-547D729A8F13}" type="pres">
      <dgm:prSet presAssocID="{597718CB-D1F5-4150-AE8F-BEA01769A352}" presName="connTx" presStyleLbl="parChTrans1D2" presStyleIdx="4" presStyleCnt="8"/>
      <dgm:spPr/>
    </dgm:pt>
    <dgm:pt modelId="{25C2884F-B520-48B6-B505-6E24043D3739}" type="pres">
      <dgm:prSet presAssocID="{F9F593A5-BCE0-4594-901C-5D8E905FBAE9}" presName="node" presStyleLbl="node1" presStyleIdx="4" presStyleCnt="8">
        <dgm:presLayoutVars>
          <dgm:bulletEnabled val="1"/>
        </dgm:presLayoutVars>
      </dgm:prSet>
      <dgm:spPr/>
    </dgm:pt>
    <dgm:pt modelId="{E1F62A80-5676-48E2-ACFD-5E7E40F98620}" type="pres">
      <dgm:prSet presAssocID="{9EF1B628-1502-4389-83D6-0FC0239F39A4}" presName="Name9" presStyleLbl="parChTrans1D2" presStyleIdx="5" presStyleCnt="8"/>
      <dgm:spPr/>
    </dgm:pt>
    <dgm:pt modelId="{08149CE2-F02E-4AFA-AF46-889FA5C1F590}" type="pres">
      <dgm:prSet presAssocID="{9EF1B628-1502-4389-83D6-0FC0239F39A4}" presName="connTx" presStyleLbl="parChTrans1D2" presStyleIdx="5" presStyleCnt="8"/>
      <dgm:spPr/>
    </dgm:pt>
    <dgm:pt modelId="{6E9FC447-1EA3-4774-A647-2F9AB2423227}" type="pres">
      <dgm:prSet presAssocID="{D1ACBE51-C54E-4B6B-8EE3-3CA4F9EE4D5F}" presName="node" presStyleLbl="node1" presStyleIdx="5" presStyleCnt="8">
        <dgm:presLayoutVars>
          <dgm:bulletEnabled val="1"/>
        </dgm:presLayoutVars>
      </dgm:prSet>
      <dgm:spPr/>
    </dgm:pt>
    <dgm:pt modelId="{7A9B69C1-E6FC-4DCD-9598-87C1EBC3C3EE}" type="pres">
      <dgm:prSet presAssocID="{66A3B635-B3C5-48C7-8085-BF90A52B8AF6}" presName="Name9" presStyleLbl="parChTrans1D2" presStyleIdx="6" presStyleCnt="8"/>
      <dgm:spPr/>
    </dgm:pt>
    <dgm:pt modelId="{EFF9F2FA-EC03-46A9-B92E-13912C54F8D4}" type="pres">
      <dgm:prSet presAssocID="{66A3B635-B3C5-48C7-8085-BF90A52B8AF6}" presName="connTx" presStyleLbl="parChTrans1D2" presStyleIdx="6" presStyleCnt="8"/>
      <dgm:spPr/>
    </dgm:pt>
    <dgm:pt modelId="{D9429BF9-0631-49D8-8D7F-3A30A30511FE}" type="pres">
      <dgm:prSet presAssocID="{4CF6C449-4904-41A2-A876-6BE606D5F846}" presName="node" presStyleLbl="node1" presStyleIdx="6" presStyleCnt="8">
        <dgm:presLayoutVars>
          <dgm:bulletEnabled val="1"/>
        </dgm:presLayoutVars>
      </dgm:prSet>
      <dgm:spPr/>
    </dgm:pt>
    <dgm:pt modelId="{B4D8442B-B965-4AEB-B2C6-80A192040C03}" type="pres">
      <dgm:prSet presAssocID="{B7720D2A-0B21-474F-B0E5-7C743D5B2ABD}" presName="Name9" presStyleLbl="parChTrans1D2" presStyleIdx="7" presStyleCnt="8"/>
      <dgm:spPr/>
    </dgm:pt>
    <dgm:pt modelId="{4D655947-84C7-4E9B-A085-E9C2132220FC}" type="pres">
      <dgm:prSet presAssocID="{B7720D2A-0B21-474F-B0E5-7C743D5B2ABD}" presName="connTx" presStyleLbl="parChTrans1D2" presStyleIdx="7" presStyleCnt="8"/>
      <dgm:spPr/>
    </dgm:pt>
    <dgm:pt modelId="{DF5D304C-1047-4C70-89E4-339BF10C6A52}" type="pres">
      <dgm:prSet presAssocID="{AE174784-A4F5-4C36-A8F2-597C35EA4594}" presName="node" presStyleLbl="node1" presStyleIdx="7" presStyleCnt="8">
        <dgm:presLayoutVars>
          <dgm:bulletEnabled val="1"/>
        </dgm:presLayoutVars>
      </dgm:prSet>
      <dgm:spPr/>
    </dgm:pt>
  </dgm:ptLst>
  <dgm:cxnLst>
    <dgm:cxn modelId="{83FB7200-7659-445F-BFC4-B0221219A310}" srcId="{099E87A7-F568-4780-A553-61EAD5E293A2}" destId="{F9F593A5-BCE0-4594-901C-5D8E905FBAE9}" srcOrd="4" destOrd="0" parTransId="{597718CB-D1F5-4150-AE8F-BEA01769A352}" sibTransId="{A36D3C92-B6AB-4B27-A532-00AC352D8BD5}"/>
    <dgm:cxn modelId="{20601F04-0C8C-4BFC-A82F-1C06C5F199AA}" type="presOf" srcId="{83AD436A-10CB-4CCF-9BBD-2607CC84F516}" destId="{3CF32744-6EA7-41D4-880E-E4CC4D0B0333}" srcOrd="0" destOrd="0" presId="urn:microsoft.com/office/officeart/2005/8/layout/radial1"/>
    <dgm:cxn modelId="{3EF03210-AB79-4720-AF6C-6433F9386490}" type="presOf" srcId="{CFAB7DDF-61B8-47E6-8ED8-C9CC6DEE1404}" destId="{C0BC3352-7CAA-4B3B-A099-4AC2899CD851}" srcOrd="0" destOrd="0" presId="urn:microsoft.com/office/officeart/2005/8/layout/radial1"/>
    <dgm:cxn modelId="{06B8D716-75D3-4FD8-8D5B-7A90A6EAADD1}" type="presOf" srcId="{597718CB-D1F5-4150-AE8F-BEA01769A352}" destId="{3CDB1FCF-0F02-4F99-B011-547D729A8F13}" srcOrd="1" destOrd="0" presId="urn:microsoft.com/office/officeart/2005/8/layout/radial1"/>
    <dgm:cxn modelId="{C474E619-B4CB-4CEE-9556-E7CAB39BF3FB}" type="presOf" srcId="{62CA7F48-0994-4C71-80B6-F0C26E7F45B3}" destId="{D1D14A18-F657-4BA4-BACB-D0538098FB20}" srcOrd="0" destOrd="0" presId="urn:microsoft.com/office/officeart/2005/8/layout/radial1"/>
    <dgm:cxn modelId="{3961A125-5ADA-4318-955A-F2E206F08C43}" srcId="{099E87A7-F568-4780-A553-61EAD5E293A2}" destId="{4CF6C449-4904-41A2-A876-6BE606D5F846}" srcOrd="6" destOrd="0" parTransId="{66A3B635-B3C5-48C7-8085-BF90A52B8AF6}" sibTransId="{980D73EE-C588-4824-AB80-05A1FD5847A0}"/>
    <dgm:cxn modelId="{1BFDF834-CDCC-48A3-A78B-64B3BAA70418}" type="presOf" srcId="{9EF1B628-1502-4389-83D6-0FC0239F39A4}" destId="{E1F62A80-5676-48E2-ACFD-5E7E40F98620}" srcOrd="0" destOrd="0" presId="urn:microsoft.com/office/officeart/2005/8/layout/radial1"/>
    <dgm:cxn modelId="{FB91A762-239A-4F64-B4D2-AC5C6ED24FBB}" type="presOf" srcId="{4CF6C449-4904-41A2-A876-6BE606D5F846}" destId="{D9429BF9-0631-49D8-8D7F-3A30A30511FE}" srcOrd="0" destOrd="0" presId="urn:microsoft.com/office/officeart/2005/8/layout/radial1"/>
    <dgm:cxn modelId="{F602D465-6927-46FF-B475-47D2A5EA4753}" type="presOf" srcId="{B501D96C-60B6-4044-B0F5-E339A1B6768E}" destId="{EC23F9E7-B8D3-44CA-A637-7F967F82D123}" srcOrd="0" destOrd="0" presId="urn:microsoft.com/office/officeart/2005/8/layout/radial1"/>
    <dgm:cxn modelId="{6D608147-8227-4DF9-8090-211509D7F6CC}" type="presOf" srcId="{AAD89C75-686B-4522-9189-2304D97D9252}" destId="{C1955E4F-C6BE-4853-8C40-EC70EBB8BA58}" srcOrd="0" destOrd="0" presId="urn:microsoft.com/office/officeart/2005/8/layout/radial1"/>
    <dgm:cxn modelId="{24365A4D-3824-441A-A20F-164613A0F0D4}" type="presOf" srcId="{FB2F82F6-D6C8-4A4A-BCA0-33DB8220D91A}" destId="{401483C3-C9BA-472D-9BE8-D84C2AA69C2A}" srcOrd="0" destOrd="0" presId="urn:microsoft.com/office/officeart/2005/8/layout/radial1"/>
    <dgm:cxn modelId="{BA1FBD6D-B81D-4153-9F95-1C84BB97A2D9}" type="presOf" srcId="{66A3B635-B3C5-48C7-8085-BF90A52B8AF6}" destId="{7A9B69C1-E6FC-4DCD-9598-87C1EBC3C3EE}" srcOrd="0" destOrd="0" presId="urn:microsoft.com/office/officeart/2005/8/layout/radial1"/>
    <dgm:cxn modelId="{3BBEC04E-7904-48EC-9EC4-33A538FE416A}" type="presOf" srcId="{66A3B635-B3C5-48C7-8085-BF90A52B8AF6}" destId="{EFF9F2FA-EC03-46A9-B92E-13912C54F8D4}" srcOrd="1" destOrd="0" presId="urn:microsoft.com/office/officeart/2005/8/layout/radial1"/>
    <dgm:cxn modelId="{66173951-468B-4DE6-8D75-2498221E4FBD}" type="presOf" srcId="{62CA7F48-0994-4C71-80B6-F0C26E7F45B3}" destId="{E1ADEF29-B229-48E2-B3E3-B28B1FC9F4A2}" srcOrd="1" destOrd="0" presId="urn:microsoft.com/office/officeart/2005/8/layout/radial1"/>
    <dgm:cxn modelId="{D69FD553-2457-4A13-9314-8DDC7A7ECAAC}" srcId="{099E87A7-F568-4780-A553-61EAD5E293A2}" destId="{1E35FF1D-5E47-47ED-ADF9-D72FAA33D9D1}" srcOrd="1" destOrd="0" parTransId="{D2118987-532C-47BA-A607-530D0F153BFC}" sibTransId="{8CB63DFF-88AE-421D-ACBA-FE5CCB57645B}"/>
    <dgm:cxn modelId="{5B7F0254-06F8-46FD-82B7-992EC439AFCD}" type="presOf" srcId="{BB82175B-3D69-41F3-9741-88FC9828DE6F}" destId="{A0C2B61E-FE9F-4878-A816-BAC14FE179E4}" srcOrd="0" destOrd="0" presId="urn:microsoft.com/office/officeart/2005/8/layout/radial1"/>
    <dgm:cxn modelId="{175E5256-36CE-4BA9-9C95-29E6CCE2767A}" type="presOf" srcId="{597718CB-D1F5-4150-AE8F-BEA01769A352}" destId="{EA124472-7734-4CDD-A570-2394D745A04D}" srcOrd="0" destOrd="0" presId="urn:microsoft.com/office/officeart/2005/8/layout/radial1"/>
    <dgm:cxn modelId="{C9C21E59-57B6-4950-8BB2-9EF54766D8B4}" srcId="{099E87A7-F568-4780-A553-61EAD5E293A2}" destId="{BB82175B-3D69-41F3-9741-88FC9828DE6F}" srcOrd="0" destOrd="0" parTransId="{FB2F82F6-D6C8-4A4A-BCA0-33DB8220D91A}" sibTransId="{91C52616-0742-428A-93D4-3103EF1C093E}"/>
    <dgm:cxn modelId="{5A8C6E79-28CF-45D1-83FD-012349D1FB1B}" srcId="{B501D96C-60B6-4044-B0F5-E339A1B6768E}" destId="{099E87A7-F568-4780-A553-61EAD5E293A2}" srcOrd="0" destOrd="0" parTransId="{88E5E83F-C854-4EBC-BCC0-747D4AE6AB21}" sibTransId="{AE00DFD7-A2BC-4218-9FB2-55C4C79D83A8}"/>
    <dgm:cxn modelId="{32CC1B80-B129-47F0-95A4-BBBA6D8E36C3}" srcId="{099E87A7-F568-4780-A553-61EAD5E293A2}" destId="{CFAB7DDF-61B8-47E6-8ED8-C9CC6DEE1404}" srcOrd="2" destOrd="0" parTransId="{83AD436A-10CB-4CCF-9BBD-2607CC84F516}" sibTransId="{B3956DA7-827D-43EE-8E5E-363A3F37B926}"/>
    <dgm:cxn modelId="{128C7B98-2A56-4C88-8BEA-0C81D445AB69}" type="presOf" srcId="{9EF1B628-1502-4389-83D6-0FC0239F39A4}" destId="{08149CE2-F02E-4AFA-AF46-889FA5C1F590}" srcOrd="1" destOrd="0" presId="urn:microsoft.com/office/officeart/2005/8/layout/radial1"/>
    <dgm:cxn modelId="{276CC799-01CD-496B-B5A0-F4329053192F}" type="presOf" srcId="{D1ACBE51-C54E-4B6B-8EE3-3CA4F9EE4D5F}" destId="{6E9FC447-1EA3-4774-A647-2F9AB2423227}" srcOrd="0" destOrd="0" presId="urn:microsoft.com/office/officeart/2005/8/layout/radial1"/>
    <dgm:cxn modelId="{90EF00A0-20D5-48AD-8414-41A6DC4AA70E}" type="presOf" srcId="{D2118987-532C-47BA-A607-530D0F153BFC}" destId="{E9A9CA26-2E33-4814-89A3-8519E5D66B99}" srcOrd="0" destOrd="0" presId="urn:microsoft.com/office/officeart/2005/8/layout/radial1"/>
    <dgm:cxn modelId="{710EBAA5-074B-4AFC-B6FC-BB153B0D55A8}" type="presOf" srcId="{FB2F82F6-D6C8-4A4A-BCA0-33DB8220D91A}" destId="{403F38A1-F017-49B9-A8FD-720318545C66}" srcOrd="1" destOrd="0" presId="urn:microsoft.com/office/officeart/2005/8/layout/radial1"/>
    <dgm:cxn modelId="{A66556AC-A30F-4AB3-8945-2764B2C9834E}" type="presOf" srcId="{B7720D2A-0B21-474F-B0E5-7C743D5B2ABD}" destId="{4D655947-84C7-4E9B-A085-E9C2132220FC}" srcOrd="1" destOrd="0" presId="urn:microsoft.com/office/officeart/2005/8/layout/radial1"/>
    <dgm:cxn modelId="{862EBCB8-7DA1-4CC6-8B3C-F92F905DB256}" type="presOf" srcId="{1E35FF1D-5E47-47ED-ADF9-D72FAA33D9D1}" destId="{DD52559D-CC2B-4D9B-8332-CEE8E3C64DC9}" srcOrd="0" destOrd="0" presId="urn:microsoft.com/office/officeart/2005/8/layout/radial1"/>
    <dgm:cxn modelId="{178A14BB-52F1-4AE5-9B42-604E67A71809}" type="presOf" srcId="{AE174784-A4F5-4C36-A8F2-597C35EA4594}" destId="{DF5D304C-1047-4C70-89E4-339BF10C6A52}" srcOrd="0" destOrd="0" presId="urn:microsoft.com/office/officeart/2005/8/layout/radial1"/>
    <dgm:cxn modelId="{E646ADBB-7952-43C3-B3CB-54E03401CEDD}" type="presOf" srcId="{B7720D2A-0B21-474F-B0E5-7C743D5B2ABD}" destId="{B4D8442B-B965-4AEB-B2C6-80A192040C03}" srcOrd="0" destOrd="0" presId="urn:microsoft.com/office/officeart/2005/8/layout/radial1"/>
    <dgm:cxn modelId="{CB6E71D7-BF2A-4DC0-90AD-FE8A26FC72D7}" srcId="{099E87A7-F568-4780-A553-61EAD5E293A2}" destId="{D1ACBE51-C54E-4B6B-8EE3-3CA4F9EE4D5F}" srcOrd="5" destOrd="0" parTransId="{9EF1B628-1502-4389-83D6-0FC0239F39A4}" sibTransId="{F09D5F3A-C501-4011-8EFA-02BE16F7A9BC}"/>
    <dgm:cxn modelId="{FC3075E0-0224-4D2E-A237-FFE8739B082A}" srcId="{099E87A7-F568-4780-A553-61EAD5E293A2}" destId="{AE174784-A4F5-4C36-A8F2-597C35EA4594}" srcOrd="7" destOrd="0" parTransId="{B7720D2A-0B21-474F-B0E5-7C743D5B2ABD}" sibTransId="{D2CE6559-DDC6-48A9-9773-E3AC15A9B6F0}"/>
    <dgm:cxn modelId="{6EECE0F6-E4ED-4076-98FC-FA3CDBF4256E}" type="presOf" srcId="{F9F593A5-BCE0-4594-901C-5D8E905FBAE9}" destId="{25C2884F-B520-48B6-B505-6E24043D3739}" srcOrd="0" destOrd="0" presId="urn:microsoft.com/office/officeart/2005/8/layout/radial1"/>
    <dgm:cxn modelId="{5A7B35F9-9F13-48C9-8021-7E2CEA60D116}" type="presOf" srcId="{83AD436A-10CB-4CCF-9BBD-2607CC84F516}" destId="{56DF88AA-3D41-4BA2-9541-B881B04FD23F}" srcOrd="1" destOrd="0" presId="urn:microsoft.com/office/officeart/2005/8/layout/radial1"/>
    <dgm:cxn modelId="{E34246FA-EE61-44D4-BFE5-DC898006054E}" type="presOf" srcId="{D2118987-532C-47BA-A607-530D0F153BFC}" destId="{4C28AF73-24B3-4949-9317-8A153BBD808C}" srcOrd="1" destOrd="0" presId="urn:microsoft.com/office/officeart/2005/8/layout/radial1"/>
    <dgm:cxn modelId="{015F80FD-EE9D-43DC-B7A0-3F1187636006}" type="presOf" srcId="{099E87A7-F568-4780-A553-61EAD5E293A2}" destId="{87A4C95F-012D-427F-A880-20A9528CC1E3}" srcOrd="0" destOrd="0" presId="urn:microsoft.com/office/officeart/2005/8/layout/radial1"/>
    <dgm:cxn modelId="{CC7BE7FF-A9E6-4F0B-ADE4-DE3B733BA3C8}" srcId="{099E87A7-F568-4780-A553-61EAD5E293A2}" destId="{AAD89C75-686B-4522-9189-2304D97D9252}" srcOrd="3" destOrd="0" parTransId="{62CA7F48-0994-4C71-80B6-F0C26E7F45B3}" sibTransId="{03E15AF4-DFA0-4681-9AEE-DA3F7D37C1FE}"/>
    <dgm:cxn modelId="{A9305A4E-2FB0-42EF-887F-C987B4489053}" type="presParOf" srcId="{EC23F9E7-B8D3-44CA-A637-7F967F82D123}" destId="{87A4C95F-012D-427F-A880-20A9528CC1E3}" srcOrd="0" destOrd="0" presId="urn:microsoft.com/office/officeart/2005/8/layout/radial1"/>
    <dgm:cxn modelId="{13196B3B-4DAD-4845-BAA1-D8988E974838}" type="presParOf" srcId="{EC23F9E7-B8D3-44CA-A637-7F967F82D123}" destId="{401483C3-C9BA-472D-9BE8-D84C2AA69C2A}" srcOrd="1" destOrd="0" presId="urn:microsoft.com/office/officeart/2005/8/layout/radial1"/>
    <dgm:cxn modelId="{9598FE32-7E76-4ACD-AFBC-E6C578D6AE6D}" type="presParOf" srcId="{401483C3-C9BA-472D-9BE8-D84C2AA69C2A}" destId="{403F38A1-F017-49B9-A8FD-720318545C66}" srcOrd="0" destOrd="0" presId="urn:microsoft.com/office/officeart/2005/8/layout/radial1"/>
    <dgm:cxn modelId="{DFFFB224-844C-40B1-8675-612BC4CD97AB}" type="presParOf" srcId="{EC23F9E7-B8D3-44CA-A637-7F967F82D123}" destId="{A0C2B61E-FE9F-4878-A816-BAC14FE179E4}" srcOrd="2" destOrd="0" presId="urn:microsoft.com/office/officeart/2005/8/layout/radial1"/>
    <dgm:cxn modelId="{D41384C0-954F-432A-9B27-A599BFB5DA35}" type="presParOf" srcId="{EC23F9E7-B8D3-44CA-A637-7F967F82D123}" destId="{E9A9CA26-2E33-4814-89A3-8519E5D66B99}" srcOrd="3" destOrd="0" presId="urn:microsoft.com/office/officeart/2005/8/layout/radial1"/>
    <dgm:cxn modelId="{0BD2B8BD-BCAD-4EB4-B5E4-A20C6431FC85}" type="presParOf" srcId="{E9A9CA26-2E33-4814-89A3-8519E5D66B99}" destId="{4C28AF73-24B3-4949-9317-8A153BBD808C}" srcOrd="0" destOrd="0" presId="urn:microsoft.com/office/officeart/2005/8/layout/radial1"/>
    <dgm:cxn modelId="{03E43357-77ED-4599-9E82-CA4203162842}" type="presParOf" srcId="{EC23F9E7-B8D3-44CA-A637-7F967F82D123}" destId="{DD52559D-CC2B-4D9B-8332-CEE8E3C64DC9}" srcOrd="4" destOrd="0" presId="urn:microsoft.com/office/officeart/2005/8/layout/radial1"/>
    <dgm:cxn modelId="{61293673-8274-4FF7-BF5E-88F1766B7806}" type="presParOf" srcId="{EC23F9E7-B8D3-44CA-A637-7F967F82D123}" destId="{3CF32744-6EA7-41D4-880E-E4CC4D0B0333}" srcOrd="5" destOrd="0" presId="urn:microsoft.com/office/officeart/2005/8/layout/radial1"/>
    <dgm:cxn modelId="{240D66AE-40FD-47AD-B33A-0E1EB7F1C47E}" type="presParOf" srcId="{3CF32744-6EA7-41D4-880E-E4CC4D0B0333}" destId="{56DF88AA-3D41-4BA2-9541-B881B04FD23F}" srcOrd="0" destOrd="0" presId="urn:microsoft.com/office/officeart/2005/8/layout/radial1"/>
    <dgm:cxn modelId="{F4E3B114-06A3-4B5A-9B6F-9279E23C13B8}" type="presParOf" srcId="{EC23F9E7-B8D3-44CA-A637-7F967F82D123}" destId="{C0BC3352-7CAA-4B3B-A099-4AC2899CD851}" srcOrd="6" destOrd="0" presId="urn:microsoft.com/office/officeart/2005/8/layout/radial1"/>
    <dgm:cxn modelId="{4873FF25-F7CD-4053-8F90-E5F19B9EB974}" type="presParOf" srcId="{EC23F9E7-B8D3-44CA-A637-7F967F82D123}" destId="{D1D14A18-F657-4BA4-BACB-D0538098FB20}" srcOrd="7" destOrd="0" presId="urn:microsoft.com/office/officeart/2005/8/layout/radial1"/>
    <dgm:cxn modelId="{B135DD57-ABBC-4196-97FD-4D92094EC4CE}" type="presParOf" srcId="{D1D14A18-F657-4BA4-BACB-D0538098FB20}" destId="{E1ADEF29-B229-48E2-B3E3-B28B1FC9F4A2}" srcOrd="0" destOrd="0" presId="urn:microsoft.com/office/officeart/2005/8/layout/radial1"/>
    <dgm:cxn modelId="{81F3243B-3382-4557-81DB-7B821335A738}" type="presParOf" srcId="{EC23F9E7-B8D3-44CA-A637-7F967F82D123}" destId="{C1955E4F-C6BE-4853-8C40-EC70EBB8BA58}" srcOrd="8" destOrd="0" presId="urn:microsoft.com/office/officeart/2005/8/layout/radial1"/>
    <dgm:cxn modelId="{DDA0AC46-A08B-441C-A7D2-7C271883E761}" type="presParOf" srcId="{EC23F9E7-B8D3-44CA-A637-7F967F82D123}" destId="{EA124472-7734-4CDD-A570-2394D745A04D}" srcOrd="9" destOrd="0" presId="urn:microsoft.com/office/officeart/2005/8/layout/radial1"/>
    <dgm:cxn modelId="{9D685688-9E9F-4631-9516-187058F57B51}" type="presParOf" srcId="{EA124472-7734-4CDD-A570-2394D745A04D}" destId="{3CDB1FCF-0F02-4F99-B011-547D729A8F13}" srcOrd="0" destOrd="0" presId="urn:microsoft.com/office/officeart/2005/8/layout/radial1"/>
    <dgm:cxn modelId="{0C5B95E2-4EA3-4321-84E6-EA94FBE90B5B}" type="presParOf" srcId="{EC23F9E7-B8D3-44CA-A637-7F967F82D123}" destId="{25C2884F-B520-48B6-B505-6E24043D3739}" srcOrd="10" destOrd="0" presId="urn:microsoft.com/office/officeart/2005/8/layout/radial1"/>
    <dgm:cxn modelId="{8F9ABC91-E3B5-43A3-9132-0E0CF25FD27A}" type="presParOf" srcId="{EC23F9E7-B8D3-44CA-A637-7F967F82D123}" destId="{E1F62A80-5676-48E2-ACFD-5E7E40F98620}" srcOrd="11" destOrd="0" presId="urn:microsoft.com/office/officeart/2005/8/layout/radial1"/>
    <dgm:cxn modelId="{2DD73F64-3FE6-46A8-A969-A355B6A05D65}" type="presParOf" srcId="{E1F62A80-5676-48E2-ACFD-5E7E40F98620}" destId="{08149CE2-F02E-4AFA-AF46-889FA5C1F590}" srcOrd="0" destOrd="0" presId="urn:microsoft.com/office/officeart/2005/8/layout/radial1"/>
    <dgm:cxn modelId="{39BB8AB8-1FEA-41ED-B2D0-4B2DDC764813}" type="presParOf" srcId="{EC23F9E7-B8D3-44CA-A637-7F967F82D123}" destId="{6E9FC447-1EA3-4774-A647-2F9AB2423227}" srcOrd="12" destOrd="0" presId="urn:microsoft.com/office/officeart/2005/8/layout/radial1"/>
    <dgm:cxn modelId="{BD3648B3-C53E-41CD-B90E-604CA1C8B5C1}" type="presParOf" srcId="{EC23F9E7-B8D3-44CA-A637-7F967F82D123}" destId="{7A9B69C1-E6FC-4DCD-9598-87C1EBC3C3EE}" srcOrd="13" destOrd="0" presId="urn:microsoft.com/office/officeart/2005/8/layout/radial1"/>
    <dgm:cxn modelId="{A05A1BEC-BFDA-4147-9099-C951D42713B1}" type="presParOf" srcId="{7A9B69C1-E6FC-4DCD-9598-87C1EBC3C3EE}" destId="{EFF9F2FA-EC03-46A9-B92E-13912C54F8D4}" srcOrd="0" destOrd="0" presId="urn:microsoft.com/office/officeart/2005/8/layout/radial1"/>
    <dgm:cxn modelId="{7A24C6EE-297B-4B2E-B98A-5A66EA9BE27B}" type="presParOf" srcId="{EC23F9E7-B8D3-44CA-A637-7F967F82D123}" destId="{D9429BF9-0631-49D8-8D7F-3A30A30511FE}" srcOrd="14" destOrd="0" presId="urn:microsoft.com/office/officeart/2005/8/layout/radial1"/>
    <dgm:cxn modelId="{358EE488-A475-4165-BE2B-5A493E549E7B}" type="presParOf" srcId="{EC23F9E7-B8D3-44CA-A637-7F967F82D123}" destId="{B4D8442B-B965-4AEB-B2C6-80A192040C03}" srcOrd="15" destOrd="0" presId="urn:microsoft.com/office/officeart/2005/8/layout/radial1"/>
    <dgm:cxn modelId="{4FB2DA58-94F6-4B82-A71B-2FF31BE43F5C}" type="presParOf" srcId="{B4D8442B-B965-4AEB-B2C6-80A192040C03}" destId="{4D655947-84C7-4E9B-A085-E9C2132220FC}" srcOrd="0" destOrd="0" presId="urn:microsoft.com/office/officeart/2005/8/layout/radial1"/>
    <dgm:cxn modelId="{D5476707-9087-4C1F-9AA7-C80E239D7CEA}" type="presParOf" srcId="{EC23F9E7-B8D3-44CA-A637-7F967F82D123}" destId="{DF5D304C-1047-4C70-89E4-339BF10C6A5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01D96C-60B6-4044-B0F5-E339A1B6768E}" type="doc">
      <dgm:prSet loTypeId="urn:microsoft.com/office/officeart/2005/8/layout/radial1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099E87A7-F568-4780-A553-61EAD5E293A2}">
      <dgm:prSet phldrT="[Text]"/>
      <dgm:spPr/>
      <dgm:t>
        <a:bodyPr/>
        <a:lstStyle/>
        <a:p>
          <a:r>
            <a:rPr lang="en-GB" dirty="0"/>
            <a:t>Y9 Activities</a:t>
          </a:r>
        </a:p>
      </dgm:t>
    </dgm:pt>
    <dgm:pt modelId="{88E5E83F-C854-4EBC-BCC0-747D4AE6AB21}" type="parTrans" cxnId="{5A8C6E79-28CF-45D1-83FD-012349D1FB1B}">
      <dgm:prSet/>
      <dgm:spPr/>
      <dgm:t>
        <a:bodyPr/>
        <a:lstStyle/>
        <a:p>
          <a:endParaRPr lang="en-GB"/>
        </a:p>
      </dgm:t>
    </dgm:pt>
    <dgm:pt modelId="{AE00DFD7-A2BC-4218-9FB2-55C4C79D83A8}" type="sibTrans" cxnId="{5A8C6E79-28CF-45D1-83FD-012349D1FB1B}">
      <dgm:prSet/>
      <dgm:spPr/>
      <dgm:t>
        <a:bodyPr/>
        <a:lstStyle/>
        <a:p>
          <a:endParaRPr lang="en-GB"/>
        </a:p>
      </dgm:t>
    </dgm:pt>
    <dgm:pt modelId="{BB82175B-3D69-41F3-9741-88FC9828DE6F}">
      <dgm:prSet phldrT="[Text]"/>
      <dgm:spPr/>
      <dgm:t>
        <a:bodyPr/>
        <a:lstStyle/>
        <a:p>
          <a:r>
            <a:rPr lang="en-GB" dirty="0"/>
            <a:t>Football</a:t>
          </a:r>
        </a:p>
      </dgm:t>
    </dgm:pt>
    <dgm:pt modelId="{FB2F82F6-D6C8-4A4A-BCA0-33DB8220D91A}" type="parTrans" cxnId="{C9C21E59-57B6-4950-8BB2-9EF54766D8B4}">
      <dgm:prSet/>
      <dgm:spPr/>
      <dgm:t>
        <a:bodyPr/>
        <a:lstStyle/>
        <a:p>
          <a:endParaRPr lang="en-GB"/>
        </a:p>
      </dgm:t>
    </dgm:pt>
    <dgm:pt modelId="{91C52616-0742-428A-93D4-3103EF1C093E}" type="sibTrans" cxnId="{C9C21E59-57B6-4950-8BB2-9EF54766D8B4}">
      <dgm:prSet/>
      <dgm:spPr/>
      <dgm:t>
        <a:bodyPr/>
        <a:lstStyle/>
        <a:p>
          <a:endParaRPr lang="en-GB"/>
        </a:p>
      </dgm:t>
    </dgm:pt>
    <dgm:pt modelId="{1E35FF1D-5E47-47ED-ADF9-D72FAA33D9D1}">
      <dgm:prSet phldrT="[Text]"/>
      <dgm:spPr/>
      <dgm:t>
        <a:bodyPr/>
        <a:lstStyle/>
        <a:p>
          <a:r>
            <a:rPr lang="en-GB" dirty="0"/>
            <a:t>Trampolining</a:t>
          </a:r>
        </a:p>
      </dgm:t>
    </dgm:pt>
    <dgm:pt modelId="{D2118987-532C-47BA-A607-530D0F153BFC}" type="parTrans" cxnId="{D69FD553-2457-4A13-9314-8DDC7A7ECAAC}">
      <dgm:prSet/>
      <dgm:spPr/>
      <dgm:t>
        <a:bodyPr/>
        <a:lstStyle/>
        <a:p>
          <a:endParaRPr lang="en-GB"/>
        </a:p>
      </dgm:t>
    </dgm:pt>
    <dgm:pt modelId="{8CB63DFF-88AE-421D-ACBA-FE5CCB57645B}" type="sibTrans" cxnId="{D69FD553-2457-4A13-9314-8DDC7A7ECAAC}">
      <dgm:prSet/>
      <dgm:spPr/>
      <dgm:t>
        <a:bodyPr/>
        <a:lstStyle/>
        <a:p>
          <a:endParaRPr lang="en-GB"/>
        </a:p>
      </dgm:t>
    </dgm:pt>
    <dgm:pt modelId="{CFAB7DDF-61B8-47E6-8ED8-C9CC6DEE1404}">
      <dgm:prSet phldrT="[Text]"/>
      <dgm:spPr/>
      <dgm:t>
        <a:bodyPr/>
        <a:lstStyle/>
        <a:p>
          <a:r>
            <a:rPr lang="en-GB" dirty="0"/>
            <a:t>Exercising Safely and Effectively</a:t>
          </a:r>
        </a:p>
      </dgm:t>
    </dgm:pt>
    <dgm:pt modelId="{83AD436A-10CB-4CCF-9BBD-2607CC84F516}" type="parTrans" cxnId="{32CC1B80-B129-47F0-95A4-BBBA6D8E36C3}">
      <dgm:prSet/>
      <dgm:spPr/>
      <dgm:t>
        <a:bodyPr/>
        <a:lstStyle/>
        <a:p>
          <a:endParaRPr lang="en-GB"/>
        </a:p>
      </dgm:t>
    </dgm:pt>
    <dgm:pt modelId="{B3956DA7-827D-43EE-8E5E-363A3F37B926}" type="sibTrans" cxnId="{32CC1B80-B129-47F0-95A4-BBBA6D8E36C3}">
      <dgm:prSet/>
      <dgm:spPr/>
      <dgm:t>
        <a:bodyPr/>
        <a:lstStyle/>
        <a:p>
          <a:endParaRPr lang="en-GB"/>
        </a:p>
      </dgm:t>
    </dgm:pt>
    <dgm:pt modelId="{AAD89C75-686B-4522-9189-2304D97D9252}">
      <dgm:prSet phldrT="[Text]"/>
      <dgm:spPr/>
      <dgm:t>
        <a:bodyPr/>
        <a:lstStyle/>
        <a:p>
          <a:r>
            <a:rPr lang="en-GB" dirty="0"/>
            <a:t>Leadership</a:t>
          </a:r>
        </a:p>
      </dgm:t>
    </dgm:pt>
    <dgm:pt modelId="{62CA7F48-0994-4C71-80B6-F0C26E7F45B3}" type="parTrans" cxnId="{CC7BE7FF-A9E6-4F0B-ADE4-DE3B733BA3C8}">
      <dgm:prSet/>
      <dgm:spPr/>
      <dgm:t>
        <a:bodyPr/>
        <a:lstStyle/>
        <a:p>
          <a:endParaRPr lang="en-GB"/>
        </a:p>
      </dgm:t>
    </dgm:pt>
    <dgm:pt modelId="{03E15AF4-DFA0-4681-9AEE-DA3F7D37C1FE}" type="sibTrans" cxnId="{CC7BE7FF-A9E6-4F0B-ADE4-DE3B733BA3C8}">
      <dgm:prSet/>
      <dgm:spPr/>
      <dgm:t>
        <a:bodyPr/>
        <a:lstStyle/>
        <a:p>
          <a:endParaRPr lang="en-GB"/>
        </a:p>
      </dgm:t>
    </dgm:pt>
    <dgm:pt modelId="{F9F593A5-BCE0-4594-901C-5D8E905FBAE9}">
      <dgm:prSet phldrT="[Text]"/>
      <dgm:spPr/>
      <dgm:t>
        <a:bodyPr/>
        <a:lstStyle/>
        <a:p>
          <a:r>
            <a:rPr lang="en-GB" dirty="0"/>
            <a:t>Swimming</a:t>
          </a:r>
        </a:p>
      </dgm:t>
    </dgm:pt>
    <dgm:pt modelId="{597718CB-D1F5-4150-AE8F-BEA01769A352}" type="parTrans" cxnId="{83FB7200-7659-445F-BFC4-B0221219A310}">
      <dgm:prSet/>
      <dgm:spPr/>
      <dgm:t>
        <a:bodyPr/>
        <a:lstStyle/>
        <a:p>
          <a:endParaRPr lang="en-GB"/>
        </a:p>
      </dgm:t>
    </dgm:pt>
    <dgm:pt modelId="{A36D3C92-B6AB-4B27-A532-00AC352D8BD5}" type="sibTrans" cxnId="{83FB7200-7659-445F-BFC4-B0221219A310}">
      <dgm:prSet/>
      <dgm:spPr/>
      <dgm:t>
        <a:bodyPr/>
        <a:lstStyle/>
        <a:p>
          <a:endParaRPr lang="en-GB"/>
        </a:p>
      </dgm:t>
    </dgm:pt>
    <dgm:pt modelId="{D1ACBE51-C54E-4B6B-8EE3-3CA4F9EE4D5F}">
      <dgm:prSet phldrT="[Text]"/>
      <dgm:spPr/>
      <dgm:t>
        <a:bodyPr/>
        <a:lstStyle/>
        <a:p>
          <a:r>
            <a:rPr lang="en-GB" dirty="0"/>
            <a:t>Badminton</a:t>
          </a:r>
        </a:p>
      </dgm:t>
    </dgm:pt>
    <dgm:pt modelId="{9EF1B628-1502-4389-83D6-0FC0239F39A4}" type="parTrans" cxnId="{CB6E71D7-BF2A-4DC0-90AD-FE8A26FC72D7}">
      <dgm:prSet/>
      <dgm:spPr/>
      <dgm:t>
        <a:bodyPr/>
        <a:lstStyle/>
        <a:p>
          <a:endParaRPr lang="en-GB"/>
        </a:p>
      </dgm:t>
    </dgm:pt>
    <dgm:pt modelId="{F09D5F3A-C501-4011-8EFA-02BE16F7A9BC}" type="sibTrans" cxnId="{CB6E71D7-BF2A-4DC0-90AD-FE8A26FC72D7}">
      <dgm:prSet/>
      <dgm:spPr/>
      <dgm:t>
        <a:bodyPr/>
        <a:lstStyle/>
        <a:p>
          <a:endParaRPr lang="en-GB"/>
        </a:p>
      </dgm:t>
    </dgm:pt>
    <dgm:pt modelId="{4CF6C449-4904-41A2-A876-6BE606D5F846}">
      <dgm:prSet phldrT="[Text]"/>
      <dgm:spPr/>
      <dgm:t>
        <a:bodyPr/>
        <a:lstStyle/>
        <a:p>
          <a:r>
            <a:rPr lang="en-GB" dirty="0"/>
            <a:t>Striking &amp; Fielding</a:t>
          </a:r>
        </a:p>
      </dgm:t>
    </dgm:pt>
    <dgm:pt modelId="{66A3B635-B3C5-48C7-8085-BF90A52B8AF6}" type="parTrans" cxnId="{3961A125-5ADA-4318-955A-F2E206F08C43}">
      <dgm:prSet/>
      <dgm:spPr/>
      <dgm:t>
        <a:bodyPr/>
        <a:lstStyle/>
        <a:p>
          <a:endParaRPr lang="en-GB"/>
        </a:p>
      </dgm:t>
    </dgm:pt>
    <dgm:pt modelId="{980D73EE-C588-4824-AB80-05A1FD5847A0}" type="sibTrans" cxnId="{3961A125-5ADA-4318-955A-F2E206F08C43}">
      <dgm:prSet/>
      <dgm:spPr/>
      <dgm:t>
        <a:bodyPr/>
        <a:lstStyle/>
        <a:p>
          <a:endParaRPr lang="en-GB"/>
        </a:p>
      </dgm:t>
    </dgm:pt>
    <dgm:pt modelId="{AE174784-A4F5-4C36-A8F2-597C35EA4594}">
      <dgm:prSet phldrT="[Text]"/>
      <dgm:spPr/>
      <dgm:t>
        <a:bodyPr/>
        <a:lstStyle/>
        <a:p>
          <a:r>
            <a:rPr lang="en-GB" dirty="0"/>
            <a:t>Athletics</a:t>
          </a:r>
        </a:p>
      </dgm:t>
    </dgm:pt>
    <dgm:pt modelId="{B7720D2A-0B21-474F-B0E5-7C743D5B2ABD}" type="parTrans" cxnId="{FC3075E0-0224-4D2E-A237-FFE8739B082A}">
      <dgm:prSet/>
      <dgm:spPr/>
      <dgm:t>
        <a:bodyPr/>
        <a:lstStyle/>
        <a:p>
          <a:endParaRPr lang="en-GB"/>
        </a:p>
      </dgm:t>
    </dgm:pt>
    <dgm:pt modelId="{D2CE6559-DDC6-48A9-9773-E3AC15A9B6F0}" type="sibTrans" cxnId="{FC3075E0-0224-4D2E-A237-FFE8739B082A}">
      <dgm:prSet/>
      <dgm:spPr/>
      <dgm:t>
        <a:bodyPr/>
        <a:lstStyle/>
        <a:p>
          <a:endParaRPr lang="en-GB"/>
        </a:p>
      </dgm:t>
    </dgm:pt>
    <dgm:pt modelId="{EC23F9E7-B8D3-44CA-A637-7F967F82D123}" type="pres">
      <dgm:prSet presAssocID="{B501D96C-60B6-4044-B0F5-E339A1B676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A4C95F-012D-427F-A880-20A9528CC1E3}" type="pres">
      <dgm:prSet presAssocID="{099E87A7-F568-4780-A553-61EAD5E293A2}" presName="centerShape" presStyleLbl="node0" presStyleIdx="0" presStyleCnt="1"/>
      <dgm:spPr/>
    </dgm:pt>
    <dgm:pt modelId="{401483C3-C9BA-472D-9BE8-D84C2AA69C2A}" type="pres">
      <dgm:prSet presAssocID="{FB2F82F6-D6C8-4A4A-BCA0-33DB8220D91A}" presName="Name9" presStyleLbl="parChTrans1D2" presStyleIdx="0" presStyleCnt="8"/>
      <dgm:spPr/>
    </dgm:pt>
    <dgm:pt modelId="{403F38A1-F017-49B9-A8FD-720318545C66}" type="pres">
      <dgm:prSet presAssocID="{FB2F82F6-D6C8-4A4A-BCA0-33DB8220D91A}" presName="connTx" presStyleLbl="parChTrans1D2" presStyleIdx="0" presStyleCnt="8"/>
      <dgm:spPr/>
    </dgm:pt>
    <dgm:pt modelId="{A0C2B61E-FE9F-4878-A816-BAC14FE179E4}" type="pres">
      <dgm:prSet presAssocID="{BB82175B-3D69-41F3-9741-88FC9828DE6F}" presName="node" presStyleLbl="node1" presStyleIdx="0" presStyleCnt="8">
        <dgm:presLayoutVars>
          <dgm:bulletEnabled val="1"/>
        </dgm:presLayoutVars>
      </dgm:prSet>
      <dgm:spPr/>
    </dgm:pt>
    <dgm:pt modelId="{E9A9CA26-2E33-4814-89A3-8519E5D66B99}" type="pres">
      <dgm:prSet presAssocID="{D2118987-532C-47BA-A607-530D0F153BFC}" presName="Name9" presStyleLbl="parChTrans1D2" presStyleIdx="1" presStyleCnt="8"/>
      <dgm:spPr/>
    </dgm:pt>
    <dgm:pt modelId="{4C28AF73-24B3-4949-9317-8A153BBD808C}" type="pres">
      <dgm:prSet presAssocID="{D2118987-532C-47BA-A607-530D0F153BFC}" presName="connTx" presStyleLbl="parChTrans1D2" presStyleIdx="1" presStyleCnt="8"/>
      <dgm:spPr/>
    </dgm:pt>
    <dgm:pt modelId="{DD52559D-CC2B-4D9B-8332-CEE8E3C64DC9}" type="pres">
      <dgm:prSet presAssocID="{1E35FF1D-5E47-47ED-ADF9-D72FAA33D9D1}" presName="node" presStyleLbl="node1" presStyleIdx="1" presStyleCnt="8">
        <dgm:presLayoutVars>
          <dgm:bulletEnabled val="1"/>
        </dgm:presLayoutVars>
      </dgm:prSet>
      <dgm:spPr/>
    </dgm:pt>
    <dgm:pt modelId="{3CF32744-6EA7-41D4-880E-E4CC4D0B0333}" type="pres">
      <dgm:prSet presAssocID="{83AD436A-10CB-4CCF-9BBD-2607CC84F516}" presName="Name9" presStyleLbl="parChTrans1D2" presStyleIdx="2" presStyleCnt="8"/>
      <dgm:spPr/>
    </dgm:pt>
    <dgm:pt modelId="{56DF88AA-3D41-4BA2-9541-B881B04FD23F}" type="pres">
      <dgm:prSet presAssocID="{83AD436A-10CB-4CCF-9BBD-2607CC84F516}" presName="connTx" presStyleLbl="parChTrans1D2" presStyleIdx="2" presStyleCnt="8"/>
      <dgm:spPr/>
    </dgm:pt>
    <dgm:pt modelId="{C0BC3352-7CAA-4B3B-A099-4AC2899CD851}" type="pres">
      <dgm:prSet presAssocID="{CFAB7DDF-61B8-47E6-8ED8-C9CC6DEE1404}" presName="node" presStyleLbl="node1" presStyleIdx="2" presStyleCnt="8">
        <dgm:presLayoutVars>
          <dgm:bulletEnabled val="1"/>
        </dgm:presLayoutVars>
      </dgm:prSet>
      <dgm:spPr/>
    </dgm:pt>
    <dgm:pt modelId="{D1D14A18-F657-4BA4-BACB-D0538098FB20}" type="pres">
      <dgm:prSet presAssocID="{62CA7F48-0994-4C71-80B6-F0C26E7F45B3}" presName="Name9" presStyleLbl="parChTrans1D2" presStyleIdx="3" presStyleCnt="8"/>
      <dgm:spPr/>
    </dgm:pt>
    <dgm:pt modelId="{E1ADEF29-B229-48E2-B3E3-B28B1FC9F4A2}" type="pres">
      <dgm:prSet presAssocID="{62CA7F48-0994-4C71-80B6-F0C26E7F45B3}" presName="connTx" presStyleLbl="parChTrans1D2" presStyleIdx="3" presStyleCnt="8"/>
      <dgm:spPr/>
    </dgm:pt>
    <dgm:pt modelId="{C1955E4F-C6BE-4853-8C40-EC70EBB8BA58}" type="pres">
      <dgm:prSet presAssocID="{AAD89C75-686B-4522-9189-2304D97D9252}" presName="node" presStyleLbl="node1" presStyleIdx="3" presStyleCnt="8">
        <dgm:presLayoutVars>
          <dgm:bulletEnabled val="1"/>
        </dgm:presLayoutVars>
      </dgm:prSet>
      <dgm:spPr/>
    </dgm:pt>
    <dgm:pt modelId="{EA124472-7734-4CDD-A570-2394D745A04D}" type="pres">
      <dgm:prSet presAssocID="{597718CB-D1F5-4150-AE8F-BEA01769A352}" presName="Name9" presStyleLbl="parChTrans1D2" presStyleIdx="4" presStyleCnt="8"/>
      <dgm:spPr/>
    </dgm:pt>
    <dgm:pt modelId="{3CDB1FCF-0F02-4F99-B011-547D729A8F13}" type="pres">
      <dgm:prSet presAssocID="{597718CB-D1F5-4150-AE8F-BEA01769A352}" presName="connTx" presStyleLbl="parChTrans1D2" presStyleIdx="4" presStyleCnt="8"/>
      <dgm:spPr/>
    </dgm:pt>
    <dgm:pt modelId="{25C2884F-B520-48B6-B505-6E24043D3739}" type="pres">
      <dgm:prSet presAssocID="{F9F593A5-BCE0-4594-901C-5D8E905FBAE9}" presName="node" presStyleLbl="node1" presStyleIdx="4" presStyleCnt="8">
        <dgm:presLayoutVars>
          <dgm:bulletEnabled val="1"/>
        </dgm:presLayoutVars>
      </dgm:prSet>
      <dgm:spPr/>
    </dgm:pt>
    <dgm:pt modelId="{E1F62A80-5676-48E2-ACFD-5E7E40F98620}" type="pres">
      <dgm:prSet presAssocID="{9EF1B628-1502-4389-83D6-0FC0239F39A4}" presName="Name9" presStyleLbl="parChTrans1D2" presStyleIdx="5" presStyleCnt="8"/>
      <dgm:spPr/>
    </dgm:pt>
    <dgm:pt modelId="{08149CE2-F02E-4AFA-AF46-889FA5C1F590}" type="pres">
      <dgm:prSet presAssocID="{9EF1B628-1502-4389-83D6-0FC0239F39A4}" presName="connTx" presStyleLbl="parChTrans1D2" presStyleIdx="5" presStyleCnt="8"/>
      <dgm:spPr/>
    </dgm:pt>
    <dgm:pt modelId="{6E9FC447-1EA3-4774-A647-2F9AB2423227}" type="pres">
      <dgm:prSet presAssocID="{D1ACBE51-C54E-4B6B-8EE3-3CA4F9EE4D5F}" presName="node" presStyleLbl="node1" presStyleIdx="5" presStyleCnt="8">
        <dgm:presLayoutVars>
          <dgm:bulletEnabled val="1"/>
        </dgm:presLayoutVars>
      </dgm:prSet>
      <dgm:spPr/>
    </dgm:pt>
    <dgm:pt modelId="{7A9B69C1-E6FC-4DCD-9598-87C1EBC3C3EE}" type="pres">
      <dgm:prSet presAssocID="{66A3B635-B3C5-48C7-8085-BF90A52B8AF6}" presName="Name9" presStyleLbl="parChTrans1D2" presStyleIdx="6" presStyleCnt="8"/>
      <dgm:spPr/>
    </dgm:pt>
    <dgm:pt modelId="{EFF9F2FA-EC03-46A9-B92E-13912C54F8D4}" type="pres">
      <dgm:prSet presAssocID="{66A3B635-B3C5-48C7-8085-BF90A52B8AF6}" presName="connTx" presStyleLbl="parChTrans1D2" presStyleIdx="6" presStyleCnt="8"/>
      <dgm:spPr/>
    </dgm:pt>
    <dgm:pt modelId="{D9429BF9-0631-49D8-8D7F-3A30A30511FE}" type="pres">
      <dgm:prSet presAssocID="{4CF6C449-4904-41A2-A876-6BE606D5F846}" presName="node" presStyleLbl="node1" presStyleIdx="6" presStyleCnt="8">
        <dgm:presLayoutVars>
          <dgm:bulletEnabled val="1"/>
        </dgm:presLayoutVars>
      </dgm:prSet>
      <dgm:spPr/>
    </dgm:pt>
    <dgm:pt modelId="{B4D8442B-B965-4AEB-B2C6-80A192040C03}" type="pres">
      <dgm:prSet presAssocID="{B7720D2A-0B21-474F-B0E5-7C743D5B2ABD}" presName="Name9" presStyleLbl="parChTrans1D2" presStyleIdx="7" presStyleCnt="8"/>
      <dgm:spPr/>
    </dgm:pt>
    <dgm:pt modelId="{4D655947-84C7-4E9B-A085-E9C2132220FC}" type="pres">
      <dgm:prSet presAssocID="{B7720D2A-0B21-474F-B0E5-7C743D5B2ABD}" presName="connTx" presStyleLbl="parChTrans1D2" presStyleIdx="7" presStyleCnt="8"/>
      <dgm:spPr/>
    </dgm:pt>
    <dgm:pt modelId="{DF5D304C-1047-4C70-89E4-339BF10C6A52}" type="pres">
      <dgm:prSet presAssocID="{AE174784-A4F5-4C36-A8F2-597C35EA4594}" presName="node" presStyleLbl="node1" presStyleIdx="7" presStyleCnt="8">
        <dgm:presLayoutVars>
          <dgm:bulletEnabled val="1"/>
        </dgm:presLayoutVars>
      </dgm:prSet>
      <dgm:spPr/>
    </dgm:pt>
  </dgm:ptLst>
  <dgm:cxnLst>
    <dgm:cxn modelId="{83FB7200-7659-445F-BFC4-B0221219A310}" srcId="{099E87A7-F568-4780-A553-61EAD5E293A2}" destId="{F9F593A5-BCE0-4594-901C-5D8E905FBAE9}" srcOrd="4" destOrd="0" parTransId="{597718CB-D1F5-4150-AE8F-BEA01769A352}" sibTransId="{A36D3C92-B6AB-4B27-A532-00AC352D8BD5}"/>
    <dgm:cxn modelId="{20601F04-0C8C-4BFC-A82F-1C06C5F199AA}" type="presOf" srcId="{83AD436A-10CB-4CCF-9BBD-2607CC84F516}" destId="{3CF32744-6EA7-41D4-880E-E4CC4D0B0333}" srcOrd="0" destOrd="0" presId="urn:microsoft.com/office/officeart/2005/8/layout/radial1"/>
    <dgm:cxn modelId="{3EF03210-AB79-4720-AF6C-6433F9386490}" type="presOf" srcId="{CFAB7DDF-61B8-47E6-8ED8-C9CC6DEE1404}" destId="{C0BC3352-7CAA-4B3B-A099-4AC2899CD851}" srcOrd="0" destOrd="0" presId="urn:microsoft.com/office/officeart/2005/8/layout/radial1"/>
    <dgm:cxn modelId="{06B8D716-75D3-4FD8-8D5B-7A90A6EAADD1}" type="presOf" srcId="{597718CB-D1F5-4150-AE8F-BEA01769A352}" destId="{3CDB1FCF-0F02-4F99-B011-547D729A8F13}" srcOrd="1" destOrd="0" presId="urn:microsoft.com/office/officeart/2005/8/layout/radial1"/>
    <dgm:cxn modelId="{C474E619-B4CB-4CEE-9556-E7CAB39BF3FB}" type="presOf" srcId="{62CA7F48-0994-4C71-80B6-F0C26E7F45B3}" destId="{D1D14A18-F657-4BA4-BACB-D0538098FB20}" srcOrd="0" destOrd="0" presId="urn:microsoft.com/office/officeart/2005/8/layout/radial1"/>
    <dgm:cxn modelId="{3961A125-5ADA-4318-955A-F2E206F08C43}" srcId="{099E87A7-F568-4780-A553-61EAD5E293A2}" destId="{4CF6C449-4904-41A2-A876-6BE606D5F846}" srcOrd="6" destOrd="0" parTransId="{66A3B635-B3C5-48C7-8085-BF90A52B8AF6}" sibTransId="{980D73EE-C588-4824-AB80-05A1FD5847A0}"/>
    <dgm:cxn modelId="{1BFDF834-CDCC-48A3-A78B-64B3BAA70418}" type="presOf" srcId="{9EF1B628-1502-4389-83D6-0FC0239F39A4}" destId="{E1F62A80-5676-48E2-ACFD-5E7E40F98620}" srcOrd="0" destOrd="0" presId="urn:microsoft.com/office/officeart/2005/8/layout/radial1"/>
    <dgm:cxn modelId="{FB91A762-239A-4F64-B4D2-AC5C6ED24FBB}" type="presOf" srcId="{4CF6C449-4904-41A2-A876-6BE606D5F846}" destId="{D9429BF9-0631-49D8-8D7F-3A30A30511FE}" srcOrd="0" destOrd="0" presId="urn:microsoft.com/office/officeart/2005/8/layout/radial1"/>
    <dgm:cxn modelId="{F602D465-6927-46FF-B475-47D2A5EA4753}" type="presOf" srcId="{B501D96C-60B6-4044-B0F5-E339A1B6768E}" destId="{EC23F9E7-B8D3-44CA-A637-7F967F82D123}" srcOrd="0" destOrd="0" presId="urn:microsoft.com/office/officeart/2005/8/layout/radial1"/>
    <dgm:cxn modelId="{6D608147-8227-4DF9-8090-211509D7F6CC}" type="presOf" srcId="{AAD89C75-686B-4522-9189-2304D97D9252}" destId="{C1955E4F-C6BE-4853-8C40-EC70EBB8BA58}" srcOrd="0" destOrd="0" presId="urn:microsoft.com/office/officeart/2005/8/layout/radial1"/>
    <dgm:cxn modelId="{24365A4D-3824-441A-A20F-164613A0F0D4}" type="presOf" srcId="{FB2F82F6-D6C8-4A4A-BCA0-33DB8220D91A}" destId="{401483C3-C9BA-472D-9BE8-D84C2AA69C2A}" srcOrd="0" destOrd="0" presId="urn:microsoft.com/office/officeart/2005/8/layout/radial1"/>
    <dgm:cxn modelId="{BA1FBD6D-B81D-4153-9F95-1C84BB97A2D9}" type="presOf" srcId="{66A3B635-B3C5-48C7-8085-BF90A52B8AF6}" destId="{7A9B69C1-E6FC-4DCD-9598-87C1EBC3C3EE}" srcOrd="0" destOrd="0" presId="urn:microsoft.com/office/officeart/2005/8/layout/radial1"/>
    <dgm:cxn modelId="{3BBEC04E-7904-48EC-9EC4-33A538FE416A}" type="presOf" srcId="{66A3B635-B3C5-48C7-8085-BF90A52B8AF6}" destId="{EFF9F2FA-EC03-46A9-B92E-13912C54F8D4}" srcOrd="1" destOrd="0" presId="urn:microsoft.com/office/officeart/2005/8/layout/radial1"/>
    <dgm:cxn modelId="{66173951-468B-4DE6-8D75-2498221E4FBD}" type="presOf" srcId="{62CA7F48-0994-4C71-80B6-F0C26E7F45B3}" destId="{E1ADEF29-B229-48E2-B3E3-B28B1FC9F4A2}" srcOrd="1" destOrd="0" presId="urn:microsoft.com/office/officeart/2005/8/layout/radial1"/>
    <dgm:cxn modelId="{D69FD553-2457-4A13-9314-8DDC7A7ECAAC}" srcId="{099E87A7-F568-4780-A553-61EAD5E293A2}" destId="{1E35FF1D-5E47-47ED-ADF9-D72FAA33D9D1}" srcOrd="1" destOrd="0" parTransId="{D2118987-532C-47BA-A607-530D0F153BFC}" sibTransId="{8CB63DFF-88AE-421D-ACBA-FE5CCB57645B}"/>
    <dgm:cxn modelId="{5B7F0254-06F8-46FD-82B7-992EC439AFCD}" type="presOf" srcId="{BB82175B-3D69-41F3-9741-88FC9828DE6F}" destId="{A0C2B61E-FE9F-4878-A816-BAC14FE179E4}" srcOrd="0" destOrd="0" presId="urn:microsoft.com/office/officeart/2005/8/layout/radial1"/>
    <dgm:cxn modelId="{175E5256-36CE-4BA9-9C95-29E6CCE2767A}" type="presOf" srcId="{597718CB-D1F5-4150-AE8F-BEA01769A352}" destId="{EA124472-7734-4CDD-A570-2394D745A04D}" srcOrd="0" destOrd="0" presId="urn:microsoft.com/office/officeart/2005/8/layout/radial1"/>
    <dgm:cxn modelId="{C9C21E59-57B6-4950-8BB2-9EF54766D8B4}" srcId="{099E87A7-F568-4780-A553-61EAD5E293A2}" destId="{BB82175B-3D69-41F3-9741-88FC9828DE6F}" srcOrd="0" destOrd="0" parTransId="{FB2F82F6-D6C8-4A4A-BCA0-33DB8220D91A}" sibTransId="{91C52616-0742-428A-93D4-3103EF1C093E}"/>
    <dgm:cxn modelId="{5A8C6E79-28CF-45D1-83FD-012349D1FB1B}" srcId="{B501D96C-60B6-4044-B0F5-E339A1B6768E}" destId="{099E87A7-F568-4780-A553-61EAD5E293A2}" srcOrd="0" destOrd="0" parTransId="{88E5E83F-C854-4EBC-BCC0-747D4AE6AB21}" sibTransId="{AE00DFD7-A2BC-4218-9FB2-55C4C79D83A8}"/>
    <dgm:cxn modelId="{32CC1B80-B129-47F0-95A4-BBBA6D8E36C3}" srcId="{099E87A7-F568-4780-A553-61EAD5E293A2}" destId="{CFAB7DDF-61B8-47E6-8ED8-C9CC6DEE1404}" srcOrd="2" destOrd="0" parTransId="{83AD436A-10CB-4CCF-9BBD-2607CC84F516}" sibTransId="{B3956DA7-827D-43EE-8E5E-363A3F37B926}"/>
    <dgm:cxn modelId="{128C7B98-2A56-4C88-8BEA-0C81D445AB69}" type="presOf" srcId="{9EF1B628-1502-4389-83D6-0FC0239F39A4}" destId="{08149CE2-F02E-4AFA-AF46-889FA5C1F590}" srcOrd="1" destOrd="0" presId="urn:microsoft.com/office/officeart/2005/8/layout/radial1"/>
    <dgm:cxn modelId="{276CC799-01CD-496B-B5A0-F4329053192F}" type="presOf" srcId="{D1ACBE51-C54E-4B6B-8EE3-3CA4F9EE4D5F}" destId="{6E9FC447-1EA3-4774-A647-2F9AB2423227}" srcOrd="0" destOrd="0" presId="urn:microsoft.com/office/officeart/2005/8/layout/radial1"/>
    <dgm:cxn modelId="{90EF00A0-20D5-48AD-8414-41A6DC4AA70E}" type="presOf" srcId="{D2118987-532C-47BA-A607-530D0F153BFC}" destId="{E9A9CA26-2E33-4814-89A3-8519E5D66B99}" srcOrd="0" destOrd="0" presId="urn:microsoft.com/office/officeart/2005/8/layout/radial1"/>
    <dgm:cxn modelId="{710EBAA5-074B-4AFC-B6FC-BB153B0D55A8}" type="presOf" srcId="{FB2F82F6-D6C8-4A4A-BCA0-33DB8220D91A}" destId="{403F38A1-F017-49B9-A8FD-720318545C66}" srcOrd="1" destOrd="0" presId="urn:microsoft.com/office/officeart/2005/8/layout/radial1"/>
    <dgm:cxn modelId="{A66556AC-A30F-4AB3-8945-2764B2C9834E}" type="presOf" srcId="{B7720D2A-0B21-474F-B0E5-7C743D5B2ABD}" destId="{4D655947-84C7-4E9B-A085-E9C2132220FC}" srcOrd="1" destOrd="0" presId="urn:microsoft.com/office/officeart/2005/8/layout/radial1"/>
    <dgm:cxn modelId="{862EBCB8-7DA1-4CC6-8B3C-F92F905DB256}" type="presOf" srcId="{1E35FF1D-5E47-47ED-ADF9-D72FAA33D9D1}" destId="{DD52559D-CC2B-4D9B-8332-CEE8E3C64DC9}" srcOrd="0" destOrd="0" presId="urn:microsoft.com/office/officeart/2005/8/layout/radial1"/>
    <dgm:cxn modelId="{178A14BB-52F1-4AE5-9B42-604E67A71809}" type="presOf" srcId="{AE174784-A4F5-4C36-A8F2-597C35EA4594}" destId="{DF5D304C-1047-4C70-89E4-339BF10C6A52}" srcOrd="0" destOrd="0" presId="urn:microsoft.com/office/officeart/2005/8/layout/radial1"/>
    <dgm:cxn modelId="{E646ADBB-7952-43C3-B3CB-54E03401CEDD}" type="presOf" srcId="{B7720D2A-0B21-474F-B0E5-7C743D5B2ABD}" destId="{B4D8442B-B965-4AEB-B2C6-80A192040C03}" srcOrd="0" destOrd="0" presId="urn:microsoft.com/office/officeart/2005/8/layout/radial1"/>
    <dgm:cxn modelId="{CB6E71D7-BF2A-4DC0-90AD-FE8A26FC72D7}" srcId="{099E87A7-F568-4780-A553-61EAD5E293A2}" destId="{D1ACBE51-C54E-4B6B-8EE3-3CA4F9EE4D5F}" srcOrd="5" destOrd="0" parTransId="{9EF1B628-1502-4389-83D6-0FC0239F39A4}" sibTransId="{F09D5F3A-C501-4011-8EFA-02BE16F7A9BC}"/>
    <dgm:cxn modelId="{FC3075E0-0224-4D2E-A237-FFE8739B082A}" srcId="{099E87A7-F568-4780-A553-61EAD5E293A2}" destId="{AE174784-A4F5-4C36-A8F2-597C35EA4594}" srcOrd="7" destOrd="0" parTransId="{B7720D2A-0B21-474F-B0E5-7C743D5B2ABD}" sibTransId="{D2CE6559-DDC6-48A9-9773-E3AC15A9B6F0}"/>
    <dgm:cxn modelId="{6EECE0F6-E4ED-4076-98FC-FA3CDBF4256E}" type="presOf" srcId="{F9F593A5-BCE0-4594-901C-5D8E905FBAE9}" destId="{25C2884F-B520-48B6-B505-6E24043D3739}" srcOrd="0" destOrd="0" presId="urn:microsoft.com/office/officeart/2005/8/layout/radial1"/>
    <dgm:cxn modelId="{5A7B35F9-9F13-48C9-8021-7E2CEA60D116}" type="presOf" srcId="{83AD436A-10CB-4CCF-9BBD-2607CC84F516}" destId="{56DF88AA-3D41-4BA2-9541-B881B04FD23F}" srcOrd="1" destOrd="0" presId="urn:microsoft.com/office/officeart/2005/8/layout/radial1"/>
    <dgm:cxn modelId="{E34246FA-EE61-44D4-BFE5-DC898006054E}" type="presOf" srcId="{D2118987-532C-47BA-A607-530D0F153BFC}" destId="{4C28AF73-24B3-4949-9317-8A153BBD808C}" srcOrd="1" destOrd="0" presId="urn:microsoft.com/office/officeart/2005/8/layout/radial1"/>
    <dgm:cxn modelId="{015F80FD-EE9D-43DC-B7A0-3F1187636006}" type="presOf" srcId="{099E87A7-F568-4780-A553-61EAD5E293A2}" destId="{87A4C95F-012D-427F-A880-20A9528CC1E3}" srcOrd="0" destOrd="0" presId="urn:microsoft.com/office/officeart/2005/8/layout/radial1"/>
    <dgm:cxn modelId="{CC7BE7FF-A9E6-4F0B-ADE4-DE3B733BA3C8}" srcId="{099E87A7-F568-4780-A553-61EAD5E293A2}" destId="{AAD89C75-686B-4522-9189-2304D97D9252}" srcOrd="3" destOrd="0" parTransId="{62CA7F48-0994-4C71-80B6-F0C26E7F45B3}" sibTransId="{03E15AF4-DFA0-4681-9AEE-DA3F7D37C1FE}"/>
    <dgm:cxn modelId="{A9305A4E-2FB0-42EF-887F-C987B4489053}" type="presParOf" srcId="{EC23F9E7-B8D3-44CA-A637-7F967F82D123}" destId="{87A4C95F-012D-427F-A880-20A9528CC1E3}" srcOrd="0" destOrd="0" presId="urn:microsoft.com/office/officeart/2005/8/layout/radial1"/>
    <dgm:cxn modelId="{13196B3B-4DAD-4845-BAA1-D8988E974838}" type="presParOf" srcId="{EC23F9E7-B8D3-44CA-A637-7F967F82D123}" destId="{401483C3-C9BA-472D-9BE8-D84C2AA69C2A}" srcOrd="1" destOrd="0" presId="urn:microsoft.com/office/officeart/2005/8/layout/radial1"/>
    <dgm:cxn modelId="{9598FE32-7E76-4ACD-AFBC-E6C578D6AE6D}" type="presParOf" srcId="{401483C3-C9BA-472D-9BE8-D84C2AA69C2A}" destId="{403F38A1-F017-49B9-A8FD-720318545C66}" srcOrd="0" destOrd="0" presId="urn:microsoft.com/office/officeart/2005/8/layout/radial1"/>
    <dgm:cxn modelId="{DFFFB224-844C-40B1-8675-612BC4CD97AB}" type="presParOf" srcId="{EC23F9E7-B8D3-44CA-A637-7F967F82D123}" destId="{A0C2B61E-FE9F-4878-A816-BAC14FE179E4}" srcOrd="2" destOrd="0" presId="urn:microsoft.com/office/officeart/2005/8/layout/radial1"/>
    <dgm:cxn modelId="{D41384C0-954F-432A-9B27-A599BFB5DA35}" type="presParOf" srcId="{EC23F9E7-B8D3-44CA-A637-7F967F82D123}" destId="{E9A9CA26-2E33-4814-89A3-8519E5D66B99}" srcOrd="3" destOrd="0" presId="urn:microsoft.com/office/officeart/2005/8/layout/radial1"/>
    <dgm:cxn modelId="{0BD2B8BD-BCAD-4EB4-B5E4-A20C6431FC85}" type="presParOf" srcId="{E9A9CA26-2E33-4814-89A3-8519E5D66B99}" destId="{4C28AF73-24B3-4949-9317-8A153BBD808C}" srcOrd="0" destOrd="0" presId="urn:microsoft.com/office/officeart/2005/8/layout/radial1"/>
    <dgm:cxn modelId="{03E43357-77ED-4599-9E82-CA4203162842}" type="presParOf" srcId="{EC23F9E7-B8D3-44CA-A637-7F967F82D123}" destId="{DD52559D-CC2B-4D9B-8332-CEE8E3C64DC9}" srcOrd="4" destOrd="0" presId="urn:microsoft.com/office/officeart/2005/8/layout/radial1"/>
    <dgm:cxn modelId="{61293673-8274-4FF7-BF5E-88F1766B7806}" type="presParOf" srcId="{EC23F9E7-B8D3-44CA-A637-7F967F82D123}" destId="{3CF32744-6EA7-41D4-880E-E4CC4D0B0333}" srcOrd="5" destOrd="0" presId="urn:microsoft.com/office/officeart/2005/8/layout/radial1"/>
    <dgm:cxn modelId="{240D66AE-40FD-47AD-B33A-0E1EB7F1C47E}" type="presParOf" srcId="{3CF32744-6EA7-41D4-880E-E4CC4D0B0333}" destId="{56DF88AA-3D41-4BA2-9541-B881B04FD23F}" srcOrd="0" destOrd="0" presId="urn:microsoft.com/office/officeart/2005/8/layout/radial1"/>
    <dgm:cxn modelId="{F4E3B114-06A3-4B5A-9B6F-9279E23C13B8}" type="presParOf" srcId="{EC23F9E7-B8D3-44CA-A637-7F967F82D123}" destId="{C0BC3352-7CAA-4B3B-A099-4AC2899CD851}" srcOrd="6" destOrd="0" presId="urn:microsoft.com/office/officeart/2005/8/layout/radial1"/>
    <dgm:cxn modelId="{4873FF25-F7CD-4053-8F90-E5F19B9EB974}" type="presParOf" srcId="{EC23F9E7-B8D3-44CA-A637-7F967F82D123}" destId="{D1D14A18-F657-4BA4-BACB-D0538098FB20}" srcOrd="7" destOrd="0" presId="urn:microsoft.com/office/officeart/2005/8/layout/radial1"/>
    <dgm:cxn modelId="{B135DD57-ABBC-4196-97FD-4D92094EC4CE}" type="presParOf" srcId="{D1D14A18-F657-4BA4-BACB-D0538098FB20}" destId="{E1ADEF29-B229-48E2-B3E3-B28B1FC9F4A2}" srcOrd="0" destOrd="0" presId="urn:microsoft.com/office/officeart/2005/8/layout/radial1"/>
    <dgm:cxn modelId="{81F3243B-3382-4557-81DB-7B821335A738}" type="presParOf" srcId="{EC23F9E7-B8D3-44CA-A637-7F967F82D123}" destId="{C1955E4F-C6BE-4853-8C40-EC70EBB8BA58}" srcOrd="8" destOrd="0" presId="urn:microsoft.com/office/officeart/2005/8/layout/radial1"/>
    <dgm:cxn modelId="{DDA0AC46-A08B-441C-A7D2-7C271883E761}" type="presParOf" srcId="{EC23F9E7-B8D3-44CA-A637-7F967F82D123}" destId="{EA124472-7734-4CDD-A570-2394D745A04D}" srcOrd="9" destOrd="0" presId="urn:microsoft.com/office/officeart/2005/8/layout/radial1"/>
    <dgm:cxn modelId="{9D685688-9E9F-4631-9516-187058F57B51}" type="presParOf" srcId="{EA124472-7734-4CDD-A570-2394D745A04D}" destId="{3CDB1FCF-0F02-4F99-B011-547D729A8F13}" srcOrd="0" destOrd="0" presId="urn:microsoft.com/office/officeart/2005/8/layout/radial1"/>
    <dgm:cxn modelId="{0C5B95E2-4EA3-4321-84E6-EA94FBE90B5B}" type="presParOf" srcId="{EC23F9E7-B8D3-44CA-A637-7F967F82D123}" destId="{25C2884F-B520-48B6-B505-6E24043D3739}" srcOrd="10" destOrd="0" presId="urn:microsoft.com/office/officeart/2005/8/layout/radial1"/>
    <dgm:cxn modelId="{8F9ABC91-E3B5-43A3-9132-0E0CF25FD27A}" type="presParOf" srcId="{EC23F9E7-B8D3-44CA-A637-7F967F82D123}" destId="{E1F62A80-5676-48E2-ACFD-5E7E40F98620}" srcOrd="11" destOrd="0" presId="urn:microsoft.com/office/officeart/2005/8/layout/radial1"/>
    <dgm:cxn modelId="{2DD73F64-3FE6-46A8-A969-A355B6A05D65}" type="presParOf" srcId="{E1F62A80-5676-48E2-ACFD-5E7E40F98620}" destId="{08149CE2-F02E-4AFA-AF46-889FA5C1F590}" srcOrd="0" destOrd="0" presId="urn:microsoft.com/office/officeart/2005/8/layout/radial1"/>
    <dgm:cxn modelId="{39BB8AB8-1FEA-41ED-B2D0-4B2DDC764813}" type="presParOf" srcId="{EC23F9E7-B8D3-44CA-A637-7F967F82D123}" destId="{6E9FC447-1EA3-4774-A647-2F9AB2423227}" srcOrd="12" destOrd="0" presId="urn:microsoft.com/office/officeart/2005/8/layout/radial1"/>
    <dgm:cxn modelId="{BD3648B3-C53E-41CD-B90E-604CA1C8B5C1}" type="presParOf" srcId="{EC23F9E7-B8D3-44CA-A637-7F967F82D123}" destId="{7A9B69C1-E6FC-4DCD-9598-87C1EBC3C3EE}" srcOrd="13" destOrd="0" presId="urn:microsoft.com/office/officeart/2005/8/layout/radial1"/>
    <dgm:cxn modelId="{A05A1BEC-BFDA-4147-9099-C951D42713B1}" type="presParOf" srcId="{7A9B69C1-E6FC-4DCD-9598-87C1EBC3C3EE}" destId="{EFF9F2FA-EC03-46A9-B92E-13912C54F8D4}" srcOrd="0" destOrd="0" presId="urn:microsoft.com/office/officeart/2005/8/layout/radial1"/>
    <dgm:cxn modelId="{7A24C6EE-297B-4B2E-B98A-5A66EA9BE27B}" type="presParOf" srcId="{EC23F9E7-B8D3-44CA-A637-7F967F82D123}" destId="{D9429BF9-0631-49D8-8D7F-3A30A30511FE}" srcOrd="14" destOrd="0" presId="urn:microsoft.com/office/officeart/2005/8/layout/radial1"/>
    <dgm:cxn modelId="{358EE488-A475-4165-BE2B-5A493E549E7B}" type="presParOf" srcId="{EC23F9E7-B8D3-44CA-A637-7F967F82D123}" destId="{B4D8442B-B965-4AEB-B2C6-80A192040C03}" srcOrd="15" destOrd="0" presId="urn:microsoft.com/office/officeart/2005/8/layout/radial1"/>
    <dgm:cxn modelId="{4FB2DA58-94F6-4B82-A71B-2FF31BE43F5C}" type="presParOf" srcId="{B4D8442B-B965-4AEB-B2C6-80A192040C03}" destId="{4D655947-84C7-4E9B-A085-E9C2132220FC}" srcOrd="0" destOrd="0" presId="urn:microsoft.com/office/officeart/2005/8/layout/radial1"/>
    <dgm:cxn modelId="{D5476707-9087-4C1F-9AA7-C80E239D7CEA}" type="presParOf" srcId="{EC23F9E7-B8D3-44CA-A637-7F967F82D123}" destId="{DF5D304C-1047-4C70-89E4-339BF10C6A5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4C95F-012D-427F-A880-20A9528CC1E3}">
      <dsp:nvSpPr>
        <dsp:cNvPr id="0" name=""/>
        <dsp:cNvSpPr/>
      </dsp:nvSpPr>
      <dsp:spPr>
        <a:xfrm>
          <a:off x="4556607" y="3315010"/>
          <a:ext cx="1724847" cy="172484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Y7 Activities</a:t>
          </a:r>
        </a:p>
      </dsp:txBody>
      <dsp:txXfrm>
        <a:off x="4809205" y="3567608"/>
        <a:ext cx="1219651" cy="1219651"/>
      </dsp:txXfrm>
    </dsp:sp>
    <dsp:sp modelId="{401483C3-C9BA-472D-9BE8-D84C2AA69C2A}">
      <dsp:nvSpPr>
        <dsp:cNvPr id="0" name=""/>
        <dsp:cNvSpPr/>
      </dsp:nvSpPr>
      <dsp:spPr>
        <a:xfrm rot="16200000">
          <a:off x="4640526" y="2522182"/>
          <a:ext cx="1557009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1557009" y="143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80105" y="2497580"/>
        <a:ext cx="77850" cy="77850"/>
      </dsp:txXfrm>
    </dsp:sp>
    <dsp:sp modelId="{A0C2B61E-FE9F-4878-A816-BAC14FE179E4}">
      <dsp:nvSpPr>
        <dsp:cNvPr id="0" name=""/>
        <dsp:cNvSpPr/>
      </dsp:nvSpPr>
      <dsp:spPr>
        <a:xfrm>
          <a:off x="4556607" y="33152"/>
          <a:ext cx="1724847" cy="172484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Netball</a:t>
          </a:r>
        </a:p>
      </dsp:txBody>
      <dsp:txXfrm>
        <a:off x="4809205" y="285750"/>
        <a:ext cx="1219651" cy="1219651"/>
      </dsp:txXfrm>
    </dsp:sp>
    <dsp:sp modelId="{E9A9CA26-2E33-4814-89A3-8519E5D66B99}">
      <dsp:nvSpPr>
        <dsp:cNvPr id="0" name=""/>
        <dsp:cNvSpPr/>
      </dsp:nvSpPr>
      <dsp:spPr>
        <a:xfrm rot="18600000">
          <a:off x="5695294" y="2906086"/>
          <a:ext cx="1557009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1557009" y="143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434874" y="2881484"/>
        <a:ext cx="77850" cy="77850"/>
      </dsp:txXfrm>
    </dsp:sp>
    <dsp:sp modelId="{DD52559D-CC2B-4D9B-8332-CEE8E3C64DC9}">
      <dsp:nvSpPr>
        <dsp:cNvPr id="0" name=""/>
        <dsp:cNvSpPr/>
      </dsp:nvSpPr>
      <dsp:spPr>
        <a:xfrm>
          <a:off x="6666144" y="800961"/>
          <a:ext cx="1724847" cy="1724847"/>
        </a:xfrm>
        <a:prstGeom prst="ellipse">
          <a:avLst/>
        </a:prstGeom>
        <a:solidFill>
          <a:schemeClr val="accent1">
            <a:shade val="80000"/>
            <a:hueOff val="43660"/>
            <a:satOff val="-782"/>
            <a:lumOff val="33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Football</a:t>
          </a:r>
        </a:p>
      </dsp:txBody>
      <dsp:txXfrm>
        <a:off x="6918742" y="1053559"/>
        <a:ext cx="1219651" cy="1219651"/>
      </dsp:txXfrm>
    </dsp:sp>
    <dsp:sp modelId="{3CF32744-6EA7-41D4-880E-E4CC4D0B0333}">
      <dsp:nvSpPr>
        <dsp:cNvPr id="0" name=""/>
        <dsp:cNvSpPr/>
      </dsp:nvSpPr>
      <dsp:spPr>
        <a:xfrm rot="21000000">
          <a:off x="6256525" y="3878167"/>
          <a:ext cx="1557009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1557009" y="143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96105" y="3853565"/>
        <a:ext cx="77850" cy="77850"/>
      </dsp:txXfrm>
    </dsp:sp>
    <dsp:sp modelId="{C0BC3352-7CAA-4B3B-A099-4AC2899CD851}">
      <dsp:nvSpPr>
        <dsp:cNvPr id="0" name=""/>
        <dsp:cNvSpPr/>
      </dsp:nvSpPr>
      <dsp:spPr>
        <a:xfrm>
          <a:off x="7788606" y="2745122"/>
          <a:ext cx="1724847" cy="1724847"/>
        </a:xfrm>
        <a:prstGeom prst="ellipse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Rugby</a:t>
          </a:r>
        </a:p>
      </dsp:txBody>
      <dsp:txXfrm>
        <a:off x="8041204" y="2997720"/>
        <a:ext cx="1219651" cy="1219651"/>
      </dsp:txXfrm>
    </dsp:sp>
    <dsp:sp modelId="{D1D14A18-F657-4BA4-BACB-D0538098FB20}">
      <dsp:nvSpPr>
        <dsp:cNvPr id="0" name=""/>
        <dsp:cNvSpPr/>
      </dsp:nvSpPr>
      <dsp:spPr>
        <a:xfrm rot="1800000">
          <a:off x="6061612" y="4983575"/>
          <a:ext cx="1557009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1557009" y="143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01191" y="4958973"/>
        <a:ext cx="77850" cy="77850"/>
      </dsp:txXfrm>
    </dsp:sp>
    <dsp:sp modelId="{C1955E4F-C6BE-4853-8C40-EC70EBB8BA58}">
      <dsp:nvSpPr>
        <dsp:cNvPr id="0" name=""/>
        <dsp:cNvSpPr/>
      </dsp:nvSpPr>
      <dsp:spPr>
        <a:xfrm>
          <a:off x="7398779" y="4955939"/>
          <a:ext cx="1724847" cy="1724847"/>
        </a:xfrm>
        <a:prstGeom prst="ellipse">
          <a:avLst/>
        </a:prstGeom>
        <a:solidFill>
          <a:schemeClr val="accent1">
            <a:shade val="80000"/>
            <a:hueOff val="130981"/>
            <a:satOff val="-2346"/>
            <a:lumOff val="99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Gymnastics</a:t>
          </a:r>
        </a:p>
      </dsp:txBody>
      <dsp:txXfrm>
        <a:off x="7651377" y="5208537"/>
        <a:ext cx="1219651" cy="1219651"/>
      </dsp:txXfrm>
    </dsp:sp>
    <dsp:sp modelId="{EA124472-7734-4CDD-A570-2394D745A04D}">
      <dsp:nvSpPr>
        <dsp:cNvPr id="0" name=""/>
        <dsp:cNvSpPr/>
      </dsp:nvSpPr>
      <dsp:spPr>
        <a:xfrm rot="4200000">
          <a:off x="5201756" y="5705080"/>
          <a:ext cx="1557009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1557009" y="143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941336" y="5680478"/>
        <a:ext cx="77850" cy="77850"/>
      </dsp:txXfrm>
    </dsp:sp>
    <dsp:sp modelId="{25C2884F-B520-48B6-B505-6E24043D3739}">
      <dsp:nvSpPr>
        <dsp:cNvPr id="0" name=""/>
        <dsp:cNvSpPr/>
      </dsp:nvSpPr>
      <dsp:spPr>
        <a:xfrm>
          <a:off x="5679068" y="6398948"/>
          <a:ext cx="1724847" cy="1724847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Swimming</a:t>
          </a:r>
        </a:p>
      </dsp:txBody>
      <dsp:txXfrm>
        <a:off x="5931666" y="6651546"/>
        <a:ext cx="1219651" cy="1219651"/>
      </dsp:txXfrm>
    </dsp:sp>
    <dsp:sp modelId="{25FE3837-E144-4A7D-AA51-35804EB821E2}">
      <dsp:nvSpPr>
        <dsp:cNvPr id="0" name=""/>
        <dsp:cNvSpPr/>
      </dsp:nvSpPr>
      <dsp:spPr>
        <a:xfrm rot="6600000">
          <a:off x="4079295" y="5705080"/>
          <a:ext cx="1557009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1557009" y="143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818875" y="5680478"/>
        <a:ext cx="77850" cy="77850"/>
      </dsp:txXfrm>
    </dsp:sp>
    <dsp:sp modelId="{81A94FD0-26D6-4767-A44E-F1B369F8BEC0}">
      <dsp:nvSpPr>
        <dsp:cNvPr id="0" name=""/>
        <dsp:cNvSpPr/>
      </dsp:nvSpPr>
      <dsp:spPr>
        <a:xfrm>
          <a:off x="3434145" y="6398948"/>
          <a:ext cx="1724847" cy="1724847"/>
        </a:xfrm>
        <a:prstGeom prst="ellipse">
          <a:avLst/>
        </a:prstGeom>
        <a:solidFill>
          <a:schemeClr val="accent1">
            <a:shade val="80000"/>
            <a:hueOff val="218302"/>
            <a:satOff val="-3910"/>
            <a:lumOff val="166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Exercising Safely &amp; Effectively</a:t>
          </a:r>
        </a:p>
      </dsp:txBody>
      <dsp:txXfrm>
        <a:off x="3686743" y="6651546"/>
        <a:ext cx="1219651" cy="1219651"/>
      </dsp:txXfrm>
    </dsp:sp>
    <dsp:sp modelId="{91C8AA63-A478-4012-823E-6DEB0F88FCC7}">
      <dsp:nvSpPr>
        <dsp:cNvPr id="0" name=""/>
        <dsp:cNvSpPr/>
      </dsp:nvSpPr>
      <dsp:spPr>
        <a:xfrm rot="9000000">
          <a:off x="3219439" y="4983575"/>
          <a:ext cx="1557009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1557009" y="143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959019" y="4958973"/>
        <a:ext cx="77850" cy="77850"/>
      </dsp:txXfrm>
    </dsp:sp>
    <dsp:sp modelId="{D04887ED-3AA4-46DC-90CE-15E63F6990D3}">
      <dsp:nvSpPr>
        <dsp:cNvPr id="0" name=""/>
        <dsp:cNvSpPr/>
      </dsp:nvSpPr>
      <dsp:spPr>
        <a:xfrm>
          <a:off x="1714434" y="4955939"/>
          <a:ext cx="1724847" cy="1724847"/>
        </a:xfrm>
        <a:prstGeom prst="ellipse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Badminton</a:t>
          </a:r>
        </a:p>
      </dsp:txBody>
      <dsp:txXfrm>
        <a:off x="1967032" y="5208537"/>
        <a:ext cx="1219651" cy="1219651"/>
      </dsp:txXfrm>
    </dsp:sp>
    <dsp:sp modelId="{FE7F69A6-C119-4B5C-AD86-E43AC437DEC2}">
      <dsp:nvSpPr>
        <dsp:cNvPr id="0" name=""/>
        <dsp:cNvSpPr/>
      </dsp:nvSpPr>
      <dsp:spPr>
        <a:xfrm rot="11400000">
          <a:off x="3024526" y="3878167"/>
          <a:ext cx="1557009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1557009" y="143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764106" y="3853565"/>
        <a:ext cx="77850" cy="77850"/>
      </dsp:txXfrm>
    </dsp:sp>
    <dsp:sp modelId="{DFA57519-D8EE-4D33-A1C3-AC565E1A9743}">
      <dsp:nvSpPr>
        <dsp:cNvPr id="0" name=""/>
        <dsp:cNvSpPr/>
      </dsp:nvSpPr>
      <dsp:spPr>
        <a:xfrm>
          <a:off x="1324608" y="2745122"/>
          <a:ext cx="1724847" cy="1724847"/>
        </a:xfrm>
        <a:prstGeom prst="ellipse">
          <a:avLst/>
        </a:prstGeom>
        <a:solidFill>
          <a:schemeClr val="accent1">
            <a:shade val="80000"/>
            <a:hueOff val="305622"/>
            <a:satOff val="-5474"/>
            <a:lumOff val="23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Striking &amp; Fielding</a:t>
          </a:r>
        </a:p>
      </dsp:txBody>
      <dsp:txXfrm>
        <a:off x="1577206" y="2997720"/>
        <a:ext cx="1219651" cy="1219651"/>
      </dsp:txXfrm>
    </dsp:sp>
    <dsp:sp modelId="{3A44A4D8-6E0A-420F-A0DB-CAAEED952C18}">
      <dsp:nvSpPr>
        <dsp:cNvPr id="0" name=""/>
        <dsp:cNvSpPr/>
      </dsp:nvSpPr>
      <dsp:spPr>
        <a:xfrm rot="13800000">
          <a:off x="3585757" y="2906086"/>
          <a:ext cx="1557009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1557009" y="143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325336" y="2881484"/>
        <a:ext cx="77850" cy="77850"/>
      </dsp:txXfrm>
    </dsp:sp>
    <dsp:sp modelId="{4275623E-B854-45AB-863F-901500E5B60C}">
      <dsp:nvSpPr>
        <dsp:cNvPr id="0" name=""/>
        <dsp:cNvSpPr/>
      </dsp:nvSpPr>
      <dsp:spPr>
        <a:xfrm>
          <a:off x="2447069" y="800961"/>
          <a:ext cx="1724847" cy="1724847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Athletics</a:t>
          </a:r>
        </a:p>
      </dsp:txBody>
      <dsp:txXfrm>
        <a:off x="2699667" y="1053559"/>
        <a:ext cx="1219651" cy="1219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4C95F-012D-427F-A880-20A9528CC1E3}">
      <dsp:nvSpPr>
        <dsp:cNvPr id="0" name=""/>
        <dsp:cNvSpPr/>
      </dsp:nvSpPr>
      <dsp:spPr>
        <a:xfrm>
          <a:off x="4492927" y="3152370"/>
          <a:ext cx="1852207" cy="1852207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Y8 Activities</a:t>
          </a:r>
        </a:p>
      </dsp:txBody>
      <dsp:txXfrm>
        <a:off x="4764176" y="3423619"/>
        <a:ext cx="1309709" cy="1309709"/>
      </dsp:txXfrm>
    </dsp:sp>
    <dsp:sp modelId="{401483C3-C9BA-472D-9BE8-D84C2AA69C2A}">
      <dsp:nvSpPr>
        <dsp:cNvPr id="0" name=""/>
        <dsp:cNvSpPr/>
      </dsp:nvSpPr>
      <dsp:spPr>
        <a:xfrm rot="16200000">
          <a:off x="4771620" y="2489579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86660" y="2472589"/>
        <a:ext cx="64741" cy="64741"/>
      </dsp:txXfrm>
    </dsp:sp>
    <dsp:sp modelId="{A0C2B61E-FE9F-4878-A816-BAC14FE179E4}">
      <dsp:nvSpPr>
        <dsp:cNvPr id="0" name=""/>
        <dsp:cNvSpPr/>
      </dsp:nvSpPr>
      <dsp:spPr>
        <a:xfrm>
          <a:off x="4492927" y="5342"/>
          <a:ext cx="1852207" cy="1852207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Netball</a:t>
          </a:r>
        </a:p>
      </dsp:txBody>
      <dsp:txXfrm>
        <a:off x="4764176" y="276591"/>
        <a:ext cx="1309709" cy="1309709"/>
      </dsp:txXfrm>
    </dsp:sp>
    <dsp:sp modelId="{E9A9CA26-2E33-4814-89A3-8519E5D66B99}">
      <dsp:nvSpPr>
        <dsp:cNvPr id="0" name=""/>
        <dsp:cNvSpPr/>
      </dsp:nvSpPr>
      <dsp:spPr>
        <a:xfrm rot="18900000">
          <a:off x="5884263" y="2950451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499302" y="2933461"/>
        <a:ext cx="64741" cy="64741"/>
      </dsp:txXfrm>
    </dsp:sp>
    <dsp:sp modelId="{DD52559D-CC2B-4D9B-8332-CEE8E3C64DC9}">
      <dsp:nvSpPr>
        <dsp:cNvPr id="0" name=""/>
        <dsp:cNvSpPr/>
      </dsp:nvSpPr>
      <dsp:spPr>
        <a:xfrm>
          <a:off x="6718212" y="927085"/>
          <a:ext cx="1852207" cy="1852207"/>
        </a:xfrm>
        <a:prstGeom prst="ellipse">
          <a:avLst/>
        </a:prstGeom>
        <a:solidFill>
          <a:schemeClr val="accent4">
            <a:shade val="80000"/>
            <a:hueOff val="-73326"/>
            <a:satOff val="0"/>
            <a:lumOff val="48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Football</a:t>
          </a:r>
        </a:p>
      </dsp:txBody>
      <dsp:txXfrm>
        <a:off x="6989461" y="1198334"/>
        <a:ext cx="1309709" cy="1309709"/>
      </dsp:txXfrm>
    </dsp:sp>
    <dsp:sp modelId="{3CF32744-6EA7-41D4-880E-E4CC4D0B0333}">
      <dsp:nvSpPr>
        <dsp:cNvPr id="0" name=""/>
        <dsp:cNvSpPr/>
      </dsp:nvSpPr>
      <dsp:spPr>
        <a:xfrm>
          <a:off x="6345134" y="4063093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60174" y="4046103"/>
        <a:ext cx="64741" cy="64741"/>
      </dsp:txXfrm>
    </dsp:sp>
    <dsp:sp modelId="{C0BC3352-7CAA-4B3B-A099-4AC2899CD851}">
      <dsp:nvSpPr>
        <dsp:cNvPr id="0" name=""/>
        <dsp:cNvSpPr/>
      </dsp:nvSpPr>
      <dsp:spPr>
        <a:xfrm>
          <a:off x="7639955" y="3152370"/>
          <a:ext cx="1852207" cy="1852207"/>
        </a:xfrm>
        <a:prstGeom prst="ellipse">
          <a:avLst/>
        </a:prstGeom>
        <a:solidFill>
          <a:schemeClr val="accent4">
            <a:shade val="80000"/>
            <a:hueOff val="-146652"/>
            <a:satOff val="0"/>
            <a:lumOff val="9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Rugby</a:t>
          </a:r>
        </a:p>
      </dsp:txBody>
      <dsp:txXfrm>
        <a:off x="7911204" y="3423619"/>
        <a:ext cx="1309709" cy="1309709"/>
      </dsp:txXfrm>
    </dsp:sp>
    <dsp:sp modelId="{D1D14A18-F657-4BA4-BACB-D0538098FB20}">
      <dsp:nvSpPr>
        <dsp:cNvPr id="0" name=""/>
        <dsp:cNvSpPr/>
      </dsp:nvSpPr>
      <dsp:spPr>
        <a:xfrm rot="2700000">
          <a:off x="5884263" y="5175736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499302" y="5158746"/>
        <a:ext cx="64741" cy="64741"/>
      </dsp:txXfrm>
    </dsp:sp>
    <dsp:sp modelId="{C1955E4F-C6BE-4853-8C40-EC70EBB8BA58}">
      <dsp:nvSpPr>
        <dsp:cNvPr id="0" name=""/>
        <dsp:cNvSpPr/>
      </dsp:nvSpPr>
      <dsp:spPr>
        <a:xfrm>
          <a:off x="6718212" y="5377655"/>
          <a:ext cx="1852207" cy="1852207"/>
        </a:xfrm>
        <a:prstGeom prst="ellipse">
          <a:avLst/>
        </a:prstGeom>
        <a:solidFill>
          <a:schemeClr val="accent4">
            <a:shade val="80000"/>
            <a:hueOff val="-219978"/>
            <a:satOff val="0"/>
            <a:lumOff val="145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Gymnastics</a:t>
          </a:r>
        </a:p>
      </dsp:txBody>
      <dsp:txXfrm>
        <a:off x="6989461" y="5648904"/>
        <a:ext cx="1309709" cy="1309709"/>
      </dsp:txXfrm>
    </dsp:sp>
    <dsp:sp modelId="{EA124472-7734-4CDD-A570-2394D745A04D}">
      <dsp:nvSpPr>
        <dsp:cNvPr id="0" name=""/>
        <dsp:cNvSpPr/>
      </dsp:nvSpPr>
      <dsp:spPr>
        <a:xfrm rot="5400000">
          <a:off x="4771620" y="5636607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86660" y="5619618"/>
        <a:ext cx="64741" cy="64741"/>
      </dsp:txXfrm>
    </dsp:sp>
    <dsp:sp modelId="{25C2884F-B520-48B6-B505-6E24043D3739}">
      <dsp:nvSpPr>
        <dsp:cNvPr id="0" name=""/>
        <dsp:cNvSpPr/>
      </dsp:nvSpPr>
      <dsp:spPr>
        <a:xfrm>
          <a:off x="4492927" y="6299398"/>
          <a:ext cx="1852207" cy="1852207"/>
        </a:xfrm>
        <a:prstGeom prst="ellipse">
          <a:avLst/>
        </a:prstGeom>
        <a:solidFill>
          <a:schemeClr val="accent4">
            <a:shade val="80000"/>
            <a:hueOff val="-293305"/>
            <a:satOff val="0"/>
            <a:lumOff val="19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Swimming</a:t>
          </a:r>
        </a:p>
      </dsp:txBody>
      <dsp:txXfrm>
        <a:off x="4764176" y="6570647"/>
        <a:ext cx="1309709" cy="1309709"/>
      </dsp:txXfrm>
    </dsp:sp>
    <dsp:sp modelId="{E1F62A80-5676-48E2-ACFD-5E7E40F98620}">
      <dsp:nvSpPr>
        <dsp:cNvPr id="0" name=""/>
        <dsp:cNvSpPr/>
      </dsp:nvSpPr>
      <dsp:spPr>
        <a:xfrm rot="8100000">
          <a:off x="3658978" y="5175736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274017" y="5158746"/>
        <a:ext cx="64741" cy="64741"/>
      </dsp:txXfrm>
    </dsp:sp>
    <dsp:sp modelId="{6E9FC447-1EA3-4774-A647-2F9AB2423227}">
      <dsp:nvSpPr>
        <dsp:cNvPr id="0" name=""/>
        <dsp:cNvSpPr/>
      </dsp:nvSpPr>
      <dsp:spPr>
        <a:xfrm>
          <a:off x="2267642" y="5377655"/>
          <a:ext cx="1852207" cy="1852207"/>
        </a:xfrm>
        <a:prstGeom prst="ellipse">
          <a:avLst/>
        </a:prstGeom>
        <a:solidFill>
          <a:schemeClr val="accent4">
            <a:shade val="80000"/>
            <a:hueOff val="-366631"/>
            <a:satOff val="0"/>
            <a:lumOff val="24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Badminton</a:t>
          </a:r>
        </a:p>
      </dsp:txBody>
      <dsp:txXfrm>
        <a:off x="2538891" y="5648904"/>
        <a:ext cx="1309709" cy="1309709"/>
      </dsp:txXfrm>
    </dsp:sp>
    <dsp:sp modelId="{7A9B69C1-E6FC-4DCD-9598-87C1EBC3C3EE}">
      <dsp:nvSpPr>
        <dsp:cNvPr id="0" name=""/>
        <dsp:cNvSpPr/>
      </dsp:nvSpPr>
      <dsp:spPr>
        <a:xfrm rot="10800000">
          <a:off x="3198106" y="4063093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813146" y="4046103"/>
        <a:ext cx="64741" cy="64741"/>
      </dsp:txXfrm>
    </dsp:sp>
    <dsp:sp modelId="{D9429BF9-0631-49D8-8D7F-3A30A30511FE}">
      <dsp:nvSpPr>
        <dsp:cNvPr id="0" name=""/>
        <dsp:cNvSpPr/>
      </dsp:nvSpPr>
      <dsp:spPr>
        <a:xfrm>
          <a:off x="1345898" y="3152370"/>
          <a:ext cx="1852207" cy="1852207"/>
        </a:xfrm>
        <a:prstGeom prst="ellipse">
          <a:avLst/>
        </a:prstGeom>
        <a:solidFill>
          <a:schemeClr val="accent4">
            <a:shade val="80000"/>
            <a:hueOff val="-439957"/>
            <a:satOff val="0"/>
            <a:lumOff val="290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Striking &amp; Fielding</a:t>
          </a:r>
        </a:p>
      </dsp:txBody>
      <dsp:txXfrm>
        <a:off x="1617147" y="3423619"/>
        <a:ext cx="1309709" cy="1309709"/>
      </dsp:txXfrm>
    </dsp:sp>
    <dsp:sp modelId="{B4D8442B-B965-4AEB-B2C6-80A192040C03}">
      <dsp:nvSpPr>
        <dsp:cNvPr id="0" name=""/>
        <dsp:cNvSpPr/>
      </dsp:nvSpPr>
      <dsp:spPr>
        <a:xfrm rot="13500000">
          <a:off x="3658978" y="2950451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274017" y="2933461"/>
        <a:ext cx="64741" cy="64741"/>
      </dsp:txXfrm>
    </dsp:sp>
    <dsp:sp modelId="{DF5D304C-1047-4C70-89E4-339BF10C6A52}">
      <dsp:nvSpPr>
        <dsp:cNvPr id="0" name=""/>
        <dsp:cNvSpPr/>
      </dsp:nvSpPr>
      <dsp:spPr>
        <a:xfrm>
          <a:off x="2267642" y="927085"/>
          <a:ext cx="1852207" cy="1852207"/>
        </a:xfrm>
        <a:prstGeom prst="ellipse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Athletics</a:t>
          </a:r>
        </a:p>
      </dsp:txBody>
      <dsp:txXfrm>
        <a:off x="2538891" y="1198334"/>
        <a:ext cx="1309709" cy="1309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4C95F-012D-427F-A880-20A9528CC1E3}">
      <dsp:nvSpPr>
        <dsp:cNvPr id="0" name=""/>
        <dsp:cNvSpPr/>
      </dsp:nvSpPr>
      <dsp:spPr>
        <a:xfrm>
          <a:off x="4492927" y="3152370"/>
          <a:ext cx="1852207" cy="1852207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Y9 Activities</a:t>
          </a:r>
        </a:p>
      </dsp:txBody>
      <dsp:txXfrm>
        <a:off x="4764176" y="3423619"/>
        <a:ext cx="1309709" cy="1309709"/>
      </dsp:txXfrm>
    </dsp:sp>
    <dsp:sp modelId="{401483C3-C9BA-472D-9BE8-D84C2AA69C2A}">
      <dsp:nvSpPr>
        <dsp:cNvPr id="0" name=""/>
        <dsp:cNvSpPr/>
      </dsp:nvSpPr>
      <dsp:spPr>
        <a:xfrm rot="16200000">
          <a:off x="4771620" y="2489579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86660" y="2472589"/>
        <a:ext cx="64741" cy="64741"/>
      </dsp:txXfrm>
    </dsp:sp>
    <dsp:sp modelId="{A0C2B61E-FE9F-4878-A816-BAC14FE179E4}">
      <dsp:nvSpPr>
        <dsp:cNvPr id="0" name=""/>
        <dsp:cNvSpPr/>
      </dsp:nvSpPr>
      <dsp:spPr>
        <a:xfrm>
          <a:off x="4492927" y="5342"/>
          <a:ext cx="1852207" cy="1852207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Football</a:t>
          </a:r>
        </a:p>
      </dsp:txBody>
      <dsp:txXfrm>
        <a:off x="4764176" y="276591"/>
        <a:ext cx="1309709" cy="1309709"/>
      </dsp:txXfrm>
    </dsp:sp>
    <dsp:sp modelId="{E9A9CA26-2E33-4814-89A3-8519E5D66B99}">
      <dsp:nvSpPr>
        <dsp:cNvPr id="0" name=""/>
        <dsp:cNvSpPr/>
      </dsp:nvSpPr>
      <dsp:spPr>
        <a:xfrm rot="18900000">
          <a:off x="5884263" y="2950451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499302" y="2933461"/>
        <a:ext cx="64741" cy="64741"/>
      </dsp:txXfrm>
    </dsp:sp>
    <dsp:sp modelId="{DD52559D-CC2B-4D9B-8332-CEE8E3C64DC9}">
      <dsp:nvSpPr>
        <dsp:cNvPr id="0" name=""/>
        <dsp:cNvSpPr/>
      </dsp:nvSpPr>
      <dsp:spPr>
        <a:xfrm>
          <a:off x="6718212" y="927085"/>
          <a:ext cx="1852207" cy="1852207"/>
        </a:xfrm>
        <a:prstGeom prst="ellipse">
          <a:avLst/>
        </a:prstGeom>
        <a:solidFill>
          <a:schemeClr val="accent6">
            <a:shade val="80000"/>
            <a:hueOff val="45897"/>
            <a:satOff val="-1844"/>
            <a:lumOff val="39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Trampolining</a:t>
          </a:r>
        </a:p>
      </dsp:txBody>
      <dsp:txXfrm>
        <a:off x="6989461" y="1198334"/>
        <a:ext cx="1309709" cy="1309709"/>
      </dsp:txXfrm>
    </dsp:sp>
    <dsp:sp modelId="{3CF32744-6EA7-41D4-880E-E4CC4D0B0333}">
      <dsp:nvSpPr>
        <dsp:cNvPr id="0" name=""/>
        <dsp:cNvSpPr/>
      </dsp:nvSpPr>
      <dsp:spPr>
        <a:xfrm>
          <a:off x="6345134" y="4063093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60174" y="4046103"/>
        <a:ext cx="64741" cy="64741"/>
      </dsp:txXfrm>
    </dsp:sp>
    <dsp:sp modelId="{C0BC3352-7CAA-4B3B-A099-4AC2899CD851}">
      <dsp:nvSpPr>
        <dsp:cNvPr id="0" name=""/>
        <dsp:cNvSpPr/>
      </dsp:nvSpPr>
      <dsp:spPr>
        <a:xfrm>
          <a:off x="7639955" y="3152370"/>
          <a:ext cx="1852207" cy="1852207"/>
        </a:xfrm>
        <a:prstGeom prst="ellipse">
          <a:avLst/>
        </a:prstGeom>
        <a:solidFill>
          <a:schemeClr val="accent6">
            <a:shade val="80000"/>
            <a:hueOff val="91794"/>
            <a:satOff val="-3688"/>
            <a:lumOff val="78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Exercising Safely and Effectively</a:t>
          </a:r>
        </a:p>
      </dsp:txBody>
      <dsp:txXfrm>
        <a:off x="7911204" y="3423619"/>
        <a:ext cx="1309709" cy="1309709"/>
      </dsp:txXfrm>
    </dsp:sp>
    <dsp:sp modelId="{D1D14A18-F657-4BA4-BACB-D0538098FB20}">
      <dsp:nvSpPr>
        <dsp:cNvPr id="0" name=""/>
        <dsp:cNvSpPr/>
      </dsp:nvSpPr>
      <dsp:spPr>
        <a:xfrm rot="2700000">
          <a:off x="5884263" y="5175736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499302" y="5158746"/>
        <a:ext cx="64741" cy="64741"/>
      </dsp:txXfrm>
    </dsp:sp>
    <dsp:sp modelId="{C1955E4F-C6BE-4853-8C40-EC70EBB8BA58}">
      <dsp:nvSpPr>
        <dsp:cNvPr id="0" name=""/>
        <dsp:cNvSpPr/>
      </dsp:nvSpPr>
      <dsp:spPr>
        <a:xfrm>
          <a:off x="6718212" y="5377655"/>
          <a:ext cx="1852207" cy="1852207"/>
        </a:xfrm>
        <a:prstGeom prst="ellipse">
          <a:avLst/>
        </a:prstGeom>
        <a:solidFill>
          <a:schemeClr val="accent6">
            <a:shade val="80000"/>
            <a:hueOff val="137691"/>
            <a:satOff val="-5532"/>
            <a:lumOff val="118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Leadership</a:t>
          </a:r>
        </a:p>
      </dsp:txBody>
      <dsp:txXfrm>
        <a:off x="6989461" y="5648904"/>
        <a:ext cx="1309709" cy="1309709"/>
      </dsp:txXfrm>
    </dsp:sp>
    <dsp:sp modelId="{EA124472-7734-4CDD-A570-2394D745A04D}">
      <dsp:nvSpPr>
        <dsp:cNvPr id="0" name=""/>
        <dsp:cNvSpPr/>
      </dsp:nvSpPr>
      <dsp:spPr>
        <a:xfrm rot="5400000">
          <a:off x="4771620" y="5636607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86660" y="5619618"/>
        <a:ext cx="64741" cy="64741"/>
      </dsp:txXfrm>
    </dsp:sp>
    <dsp:sp modelId="{25C2884F-B520-48B6-B505-6E24043D3739}">
      <dsp:nvSpPr>
        <dsp:cNvPr id="0" name=""/>
        <dsp:cNvSpPr/>
      </dsp:nvSpPr>
      <dsp:spPr>
        <a:xfrm>
          <a:off x="4492927" y="6299398"/>
          <a:ext cx="1852207" cy="1852207"/>
        </a:xfrm>
        <a:prstGeom prst="ellipse">
          <a:avLst/>
        </a:prstGeom>
        <a:solidFill>
          <a:schemeClr val="accent6">
            <a:shade val="80000"/>
            <a:hueOff val="183589"/>
            <a:satOff val="-7377"/>
            <a:lumOff val="157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Swimming</a:t>
          </a:r>
        </a:p>
      </dsp:txBody>
      <dsp:txXfrm>
        <a:off x="4764176" y="6570647"/>
        <a:ext cx="1309709" cy="1309709"/>
      </dsp:txXfrm>
    </dsp:sp>
    <dsp:sp modelId="{E1F62A80-5676-48E2-ACFD-5E7E40F98620}">
      <dsp:nvSpPr>
        <dsp:cNvPr id="0" name=""/>
        <dsp:cNvSpPr/>
      </dsp:nvSpPr>
      <dsp:spPr>
        <a:xfrm rot="8100000">
          <a:off x="3658978" y="5175736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274017" y="5158746"/>
        <a:ext cx="64741" cy="64741"/>
      </dsp:txXfrm>
    </dsp:sp>
    <dsp:sp modelId="{6E9FC447-1EA3-4774-A647-2F9AB2423227}">
      <dsp:nvSpPr>
        <dsp:cNvPr id="0" name=""/>
        <dsp:cNvSpPr/>
      </dsp:nvSpPr>
      <dsp:spPr>
        <a:xfrm>
          <a:off x="2267642" y="5377655"/>
          <a:ext cx="1852207" cy="1852207"/>
        </a:xfrm>
        <a:prstGeom prst="ellipse">
          <a:avLst/>
        </a:prstGeom>
        <a:solidFill>
          <a:schemeClr val="accent6">
            <a:shade val="80000"/>
            <a:hueOff val="229486"/>
            <a:satOff val="-9221"/>
            <a:lumOff val="197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Badminton</a:t>
          </a:r>
        </a:p>
      </dsp:txBody>
      <dsp:txXfrm>
        <a:off x="2538891" y="5648904"/>
        <a:ext cx="1309709" cy="1309709"/>
      </dsp:txXfrm>
    </dsp:sp>
    <dsp:sp modelId="{7A9B69C1-E6FC-4DCD-9598-87C1EBC3C3EE}">
      <dsp:nvSpPr>
        <dsp:cNvPr id="0" name=""/>
        <dsp:cNvSpPr/>
      </dsp:nvSpPr>
      <dsp:spPr>
        <a:xfrm rot="10800000">
          <a:off x="3198106" y="4063093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813146" y="4046103"/>
        <a:ext cx="64741" cy="64741"/>
      </dsp:txXfrm>
    </dsp:sp>
    <dsp:sp modelId="{D9429BF9-0631-49D8-8D7F-3A30A30511FE}">
      <dsp:nvSpPr>
        <dsp:cNvPr id="0" name=""/>
        <dsp:cNvSpPr/>
      </dsp:nvSpPr>
      <dsp:spPr>
        <a:xfrm>
          <a:off x="1345898" y="3152370"/>
          <a:ext cx="1852207" cy="1852207"/>
        </a:xfrm>
        <a:prstGeom prst="ellipse">
          <a:avLst/>
        </a:prstGeom>
        <a:solidFill>
          <a:schemeClr val="accent6">
            <a:shade val="80000"/>
            <a:hueOff val="275383"/>
            <a:satOff val="-11065"/>
            <a:lumOff val="23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Striking &amp; Fielding</a:t>
          </a:r>
        </a:p>
      </dsp:txBody>
      <dsp:txXfrm>
        <a:off x="1617147" y="3423619"/>
        <a:ext cx="1309709" cy="1309709"/>
      </dsp:txXfrm>
    </dsp:sp>
    <dsp:sp modelId="{B4D8442B-B965-4AEB-B2C6-80A192040C03}">
      <dsp:nvSpPr>
        <dsp:cNvPr id="0" name=""/>
        <dsp:cNvSpPr/>
      </dsp:nvSpPr>
      <dsp:spPr>
        <a:xfrm rot="13500000">
          <a:off x="3658978" y="2950451"/>
          <a:ext cx="1294820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294820" y="1538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274017" y="2933461"/>
        <a:ext cx="64741" cy="64741"/>
      </dsp:txXfrm>
    </dsp:sp>
    <dsp:sp modelId="{DF5D304C-1047-4C70-89E4-339BF10C6A52}">
      <dsp:nvSpPr>
        <dsp:cNvPr id="0" name=""/>
        <dsp:cNvSpPr/>
      </dsp:nvSpPr>
      <dsp:spPr>
        <a:xfrm>
          <a:off x="2267642" y="927085"/>
          <a:ext cx="1852207" cy="1852207"/>
        </a:xfrm>
        <a:prstGeom prst="ellipse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Athletics</a:t>
          </a:r>
        </a:p>
      </dsp:txBody>
      <dsp:txXfrm>
        <a:off x="2538891" y="1198334"/>
        <a:ext cx="1309709" cy="1309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A395-3938-C840-A2FA-4356A5DD52C3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0313" y="1143000"/>
            <a:ext cx="4397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7708B-E35E-E245-B6E0-90D2D290E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23275" rtl="0" eaLnBrk="1" latinLnBrk="0" hangingPunct="1">
      <a:defRPr sz="4624" kern="1200">
        <a:solidFill>
          <a:schemeClr val="tx1"/>
        </a:solidFill>
        <a:latin typeface="+mn-lt"/>
        <a:ea typeface="+mn-ea"/>
        <a:cs typeface="+mn-cs"/>
      </a:defRPr>
    </a:lvl1pPr>
    <a:lvl2pPr marL="1761637" algn="l" defTabSz="3523275" rtl="0" eaLnBrk="1" latinLnBrk="0" hangingPunct="1">
      <a:defRPr sz="4624" kern="1200">
        <a:solidFill>
          <a:schemeClr val="tx1"/>
        </a:solidFill>
        <a:latin typeface="+mn-lt"/>
        <a:ea typeface="+mn-ea"/>
        <a:cs typeface="+mn-cs"/>
      </a:defRPr>
    </a:lvl2pPr>
    <a:lvl3pPr marL="3523275" algn="l" defTabSz="3523275" rtl="0" eaLnBrk="1" latinLnBrk="0" hangingPunct="1">
      <a:defRPr sz="4624" kern="1200">
        <a:solidFill>
          <a:schemeClr val="tx1"/>
        </a:solidFill>
        <a:latin typeface="+mn-lt"/>
        <a:ea typeface="+mn-ea"/>
        <a:cs typeface="+mn-cs"/>
      </a:defRPr>
    </a:lvl3pPr>
    <a:lvl4pPr marL="5284912" algn="l" defTabSz="3523275" rtl="0" eaLnBrk="1" latinLnBrk="0" hangingPunct="1">
      <a:defRPr sz="4624" kern="1200">
        <a:solidFill>
          <a:schemeClr val="tx1"/>
        </a:solidFill>
        <a:latin typeface="+mn-lt"/>
        <a:ea typeface="+mn-ea"/>
        <a:cs typeface="+mn-cs"/>
      </a:defRPr>
    </a:lvl4pPr>
    <a:lvl5pPr marL="7046549" algn="l" defTabSz="3523275" rtl="0" eaLnBrk="1" latinLnBrk="0" hangingPunct="1">
      <a:defRPr sz="4624" kern="1200">
        <a:solidFill>
          <a:schemeClr val="tx1"/>
        </a:solidFill>
        <a:latin typeface="+mn-lt"/>
        <a:ea typeface="+mn-ea"/>
        <a:cs typeface="+mn-cs"/>
      </a:defRPr>
    </a:lvl5pPr>
    <a:lvl6pPr marL="8808187" algn="l" defTabSz="3523275" rtl="0" eaLnBrk="1" latinLnBrk="0" hangingPunct="1">
      <a:defRPr sz="4624" kern="1200">
        <a:solidFill>
          <a:schemeClr val="tx1"/>
        </a:solidFill>
        <a:latin typeface="+mn-lt"/>
        <a:ea typeface="+mn-ea"/>
        <a:cs typeface="+mn-cs"/>
      </a:defRPr>
    </a:lvl6pPr>
    <a:lvl7pPr marL="10569824" algn="l" defTabSz="3523275" rtl="0" eaLnBrk="1" latinLnBrk="0" hangingPunct="1">
      <a:defRPr sz="4624" kern="1200">
        <a:solidFill>
          <a:schemeClr val="tx1"/>
        </a:solidFill>
        <a:latin typeface="+mn-lt"/>
        <a:ea typeface="+mn-ea"/>
        <a:cs typeface="+mn-cs"/>
      </a:defRPr>
    </a:lvl7pPr>
    <a:lvl8pPr marL="12331461" algn="l" defTabSz="3523275" rtl="0" eaLnBrk="1" latinLnBrk="0" hangingPunct="1">
      <a:defRPr sz="4624" kern="1200">
        <a:solidFill>
          <a:schemeClr val="tx1"/>
        </a:solidFill>
        <a:latin typeface="+mn-lt"/>
        <a:ea typeface="+mn-ea"/>
        <a:cs typeface="+mn-cs"/>
      </a:defRPr>
    </a:lvl8pPr>
    <a:lvl9pPr marL="14093099" algn="l" defTabSz="3523275" rtl="0" eaLnBrk="1" latinLnBrk="0" hangingPunct="1">
      <a:defRPr sz="46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7708B-E35E-E245-B6E0-90D2D290E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7708B-E35E-E245-B6E0-90D2D290E5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6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4571" y="4954765"/>
            <a:ext cx="36658471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0952" y="15901497"/>
            <a:ext cx="32345710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1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863200" y="1611875"/>
            <a:ext cx="9299392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5026" y="1611875"/>
            <a:ext cx="27359079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564" y="7547788"/>
            <a:ext cx="3719756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564" y="20260574"/>
            <a:ext cx="3719756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023" y="8059374"/>
            <a:ext cx="18329236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33354" y="8059374"/>
            <a:ext cx="18329236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641" y="1611882"/>
            <a:ext cx="37197566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645" y="7421634"/>
            <a:ext cx="18244999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0645" y="11058863"/>
            <a:ext cx="18244999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33356" y="7421634"/>
            <a:ext cx="18334853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33356" y="11058863"/>
            <a:ext cx="18334853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641" y="2018348"/>
            <a:ext cx="1390977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4853" y="4359077"/>
            <a:ext cx="21833354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0641" y="9082564"/>
            <a:ext cx="1390977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641" y="2018348"/>
            <a:ext cx="1390977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34853" y="4359077"/>
            <a:ext cx="21833354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0641" y="9082564"/>
            <a:ext cx="1390977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1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024" y="1611882"/>
            <a:ext cx="3719756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5024" y="8059374"/>
            <a:ext cx="3719756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5023" y="28060644"/>
            <a:ext cx="97037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202C9-F867-1942-A714-93CFEE77A16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6022" y="28060644"/>
            <a:ext cx="14555569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58877" y="28060644"/>
            <a:ext cx="97037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7E60-1E85-0642-8322-D1F9C3BC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7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8.wdp"/><Relationship Id="rId18" Type="http://schemas.openxmlformats.org/officeDocument/2006/relationships/image" Target="../media/image5.png"/><Relationship Id="rId26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1.xml"/><Relationship Id="rId7" Type="http://schemas.microsoft.com/office/2007/relationships/hdphoto" Target="../media/hdphoto3.wdp"/><Relationship Id="rId12" Type="http://schemas.microsoft.com/office/2007/relationships/hdphoto" Target="../media/hdphoto7.wdp"/><Relationship Id="rId17" Type="http://schemas.microsoft.com/office/2007/relationships/hdphoto" Target="../media/hdphoto11.wdp"/><Relationship Id="rId25" Type="http://schemas.openxmlformats.org/officeDocument/2006/relationships/diagramLayout" Target="../diagrams/layout2.xml"/><Relationship Id="rId33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20" Type="http://schemas.openxmlformats.org/officeDocument/2006/relationships/diagramLayout" Target="../diagrams/layout1.xml"/><Relationship Id="rId29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24" Type="http://schemas.openxmlformats.org/officeDocument/2006/relationships/diagramData" Target="../diagrams/data2.xml"/><Relationship Id="rId32" Type="http://schemas.openxmlformats.org/officeDocument/2006/relationships/diagramColors" Target="../diagrams/colors3.xml"/><Relationship Id="rId5" Type="http://schemas.openxmlformats.org/officeDocument/2006/relationships/image" Target="../media/image2.png"/><Relationship Id="rId15" Type="http://schemas.microsoft.com/office/2007/relationships/hdphoto" Target="../media/hdphoto10.wdp"/><Relationship Id="rId23" Type="http://schemas.microsoft.com/office/2007/relationships/diagramDrawing" Target="../diagrams/drawing1.xml"/><Relationship Id="rId28" Type="http://schemas.microsoft.com/office/2007/relationships/diagramDrawing" Target="../diagrams/drawing2.xml"/><Relationship Id="rId10" Type="http://schemas.openxmlformats.org/officeDocument/2006/relationships/image" Target="../media/image3.png"/><Relationship Id="rId19" Type="http://schemas.openxmlformats.org/officeDocument/2006/relationships/diagramData" Target="../diagrams/data1.xml"/><Relationship Id="rId31" Type="http://schemas.openxmlformats.org/officeDocument/2006/relationships/diagramQuickStyle" Target="../diagrams/quickStyle3.xml"/><Relationship Id="rId4" Type="http://schemas.microsoft.com/office/2007/relationships/hdphoto" Target="../media/hdphoto1.wdp"/><Relationship Id="rId9" Type="http://schemas.microsoft.com/office/2007/relationships/hdphoto" Target="../media/hdphoto5.wdp"/><Relationship Id="rId14" Type="http://schemas.microsoft.com/office/2007/relationships/hdphoto" Target="../media/hdphoto9.wdp"/><Relationship Id="rId22" Type="http://schemas.openxmlformats.org/officeDocument/2006/relationships/diagramColors" Target="../diagrams/colors1.xml"/><Relationship Id="rId27" Type="http://schemas.openxmlformats.org/officeDocument/2006/relationships/diagramColors" Target="../diagrams/colors2.xml"/><Relationship Id="rId30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8.wdp"/><Relationship Id="rId1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microsoft.com/office/2007/relationships/hdphoto" Target="../media/hdphoto7.wdp"/><Relationship Id="rId17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openxmlformats.org/officeDocument/2006/relationships/image" Target="../media/image2.png"/><Relationship Id="rId15" Type="http://schemas.microsoft.com/office/2007/relationships/hdphoto" Target="../media/hdphoto10.wdp"/><Relationship Id="rId10" Type="http://schemas.openxmlformats.org/officeDocument/2006/relationships/image" Target="../media/image3.png"/><Relationship Id="rId19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5.wdp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477D7B64-CA48-9B40-B8BA-8C4412F4A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5" b="96396" l="0" r="91000">
                        <a14:foregroundMark x1="22333" y1="76126" x2="27667" y2="83183"/>
                        <a14:foregroundMark x1="27667" y1="83183" x2="36000" y2="84985"/>
                        <a14:foregroundMark x1="36000" y1="84985" x2="41667" y2="80781"/>
                        <a14:foregroundMark x1="41667" y1="80781" x2="42667" y2="67568"/>
                        <a14:foregroundMark x1="42667" y1="67568" x2="32000" y2="67267"/>
                        <a14:foregroundMark x1="32000" y1="67267" x2="22000" y2="70270"/>
                        <a14:foregroundMark x1="22000" y1="70270" x2="29667" y2="76877"/>
                        <a14:foregroundMark x1="29667" y1="76877" x2="47000" y2="80480"/>
                        <a14:foregroundMark x1="47000" y1="80480" x2="56000" y2="75676"/>
                        <a14:foregroundMark x1="56000" y1="75676" x2="58333" y2="71321"/>
                        <a14:foregroundMark x1="54000" y1="56006" x2="54000" y2="62462"/>
                        <a14:foregroundMark x1="54000" y1="62462" x2="60000" y2="66366"/>
                        <a14:foregroundMark x1="60000" y1="66366" x2="63667" y2="60210"/>
                        <a14:foregroundMark x1="63667" y1="60210" x2="60667" y2="50601"/>
                        <a14:foregroundMark x1="59333" y1="46847" x2="58667" y2="42042"/>
                        <a14:foregroundMark x1="58667" y1="42042" x2="72667" y2="42042"/>
                        <a14:foregroundMark x1="72667" y1="42042" x2="71667" y2="46997"/>
                        <a14:foregroundMark x1="71667" y1="46997" x2="59333" y2="47447"/>
                        <a14:foregroundMark x1="59333" y1="47447" x2="59333" y2="47447"/>
                        <a14:foregroundMark x1="47333" y1="32282" x2="43667" y2="27327"/>
                        <a14:foregroundMark x1="43667" y1="27327" x2="35333" y2="26727"/>
                        <a14:foregroundMark x1="35333" y1="26727" x2="30667" y2="22673"/>
                        <a14:foregroundMark x1="30667" y1="22673" x2="30000" y2="22523"/>
                        <a14:foregroundMark x1="7000" y1="19520" x2="7000" y2="16366"/>
                        <a14:foregroundMark x1="9333" y1="15165" x2="14667" y2="18769"/>
                        <a14:foregroundMark x1="14667" y1="18769" x2="18000" y2="18769"/>
                        <a14:foregroundMark x1="24333" y1="7207" x2="15667" y2="7808"/>
                        <a14:foregroundMark x1="15667" y1="7808" x2="333" y2="4805"/>
                        <a14:foregroundMark x1="79000" y1="33483" x2="83333" y2="58408"/>
                        <a14:foregroundMark x1="83333" y1="58408" x2="85667" y2="59159"/>
                        <a14:foregroundMark x1="87667" y1="56607" x2="87667" y2="46246"/>
                        <a14:foregroundMark x1="87667" y1="42042" x2="90000" y2="51652"/>
                        <a14:foregroundMark x1="90000" y1="51652" x2="91000" y2="52402"/>
                        <a14:foregroundMark x1="73667" y1="27327" x2="73667" y2="27327"/>
                        <a14:foregroundMark x1="39667" y1="87838" x2="20667" y2="92643"/>
                        <a14:foregroundMark x1="20667" y1="92643" x2="14667" y2="96246"/>
                        <a14:foregroundMark x1="14667" y1="96246" x2="12333" y2="96396"/>
                        <a14:foregroundMark x1="8000" y1="96396" x2="333" y2="96396"/>
                        <a14:foregroundMark x1="333" y1="90240" x2="1333" y2="84685"/>
                        <a14:foregroundMark x1="1333" y1="84685" x2="2667" y2="82883"/>
                      </a14:backgroundRemoval>
                    </a14:imgEffect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88110" y="4252909"/>
            <a:ext cx="5980907" cy="9781062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69E09E-827C-B440-9E60-044C062A8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7326" t="-1" b="-13008"/>
          <a:stretch/>
        </p:blipFill>
        <p:spPr>
          <a:xfrm>
            <a:off x="11237988" y="4419777"/>
            <a:ext cx="25010633" cy="3247200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884CD1-C2F9-F749-84E0-9CA84C8EA1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9364" t="1" b="-14627"/>
          <a:stretch/>
        </p:blipFill>
        <p:spPr>
          <a:xfrm flipH="1" flipV="1">
            <a:off x="7809703" y="17378249"/>
            <a:ext cx="28281085" cy="3368117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9C2867-A1AE-2D42-A63B-2EA4F2D81D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t="-1" r="9364" b="-14619"/>
          <a:stretch/>
        </p:blipFill>
        <p:spPr>
          <a:xfrm>
            <a:off x="7809709" y="11048298"/>
            <a:ext cx="28263319" cy="3366000"/>
          </a:xfrm>
          <a:prstGeom prst="rect">
            <a:avLst/>
          </a:prstGeom>
          <a:effectLst>
            <a:glow>
              <a:srgbClr val="92D050"/>
            </a:glow>
            <a:reflection stA="0" endPos="65000" dist="50800" dir="5400000" sy="-100000" algn="bl" rotWithShape="0"/>
          </a:effectLst>
        </p:spPr>
      </p:pic>
      <p:pic>
        <p:nvPicPr>
          <p:cNvPr id="28" name="Picture 27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11F69134-09B8-6042-BB7D-86B9972762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05" b="96396" l="0" r="91000">
                        <a14:foregroundMark x1="22333" y1="76126" x2="27667" y2="83183"/>
                        <a14:foregroundMark x1="27667" y1="83183" x2="36000" y2="84985"/>
                        <a14:foregroundMark x1="36000" y1="84985" x2="41667" y2="80781"/>
                        <a14:foregroundMark x1="41667" y1="80781" x2="42667" y2="67568"/>
                        <a14:foregroundMark x1="42667" y1="67568" x2="32000" y2="67267"/>
                        <a14:foregroundMark x1="32000" y1="67267" x2="22000" y2="70270"/>
                        <a14:foregroundMark x1="22000" y1="70270" x2="29667" y2="76877"/>
                        <a14:foregroundMark x1="29667" y1="76877" x2="47000" y2="80480"/>
                        <a14:foregroundMark x1="47000" y1="80480" x2="56000" y2="75676"/>
                        <a14:foregroundMark x1="56000" y1="75676" x2="58333" y2="71321"/>
                        <a14:foregroundMark x1="54000" y1="56006" x2="54000" y2="62462"/>
                        <a14:foregroundMark x1="54000" y1="62462" x2="60000" y2="66366"/>
                        <a14:foregroundMark x1="60000" y1="66366" x2="63667" y2="60210"/>
                        <a14:foregroundMark x1="63667" y1="60210" x2="60667" y2="50601"/>
                        <a14:foregroundMark x1="59333" y1="46847" x2="58667" y2="42042"/>
                        <a14:foregroundMark x1="58667" y1="42042" x2="72667" y2="42042"/>
                        <a14:foregroundMark x1="72667" y1="42042" x2="71667" y2="46997"/>
                        <a14:foregroundMark x1="71667" y1="46997" x2="59333" y2="47447"/>
                        <a14:foregroundMark x1="59333" y1="47447" x2="59333" y2="47447"/>
                        <a14:foregroundMark x1="47333" y1="32282" x2="43667" y2="27327"/>
                        <a14:foregroundMark x1="43667" y1="27327" x2="35333" y2="26727"/>
                        <a14:foregroundMark x1="35333" y1="26727" x2="30667" y2="22673"/>
                        <a14:foregroundMark x1="30667" y1="22673" x2="30000" y2="22523"/>
                        <a14:foregroundMark x1="7000" y1="19520" x2="7000" y2="16366"/>
                        <a14:foregroundMark x1="9333" y1="15165" x2="14667" y2="18769"/>
                        <a14:foregroundMark x1="14667" y1="18769" x2="18000" y2="18769"/>
                        <a14:foregroundMark x1="24333" y1="7207" x2="15667" y2="7808"/>
                        <a14:foregroundMark x1="15667" y1="7808" x2="333" y2="4805"/>
                        <a14:foregroundMark x1="79000" y1="33483" x2="83333" y2="58408"/>
                        <a14:foregroundMark x1="83333" y1="58408" x2="85667" y2="59159"/>
                        <a14:foregroundMark x1="87667" y1="56607" x2="87667" y2="46246"/>
                        <a14:foregroundMark x1="87667" y1="42042" x2="90000" y2="51652"/>
                        <a14:foregroundMark x1="90000" y1="51652" x2="91000" y2="52402"/>
                        <a14:foregroundMark x1="73667" y1="27327" x2="73667" y2="27327"/>
                        <a14:foregroundMark x1="39667" y1="87838" x2="20667" y2="92643"/>
                        <a14:foregroundMark x1="20667" y1="92643" x2="14667" y2="96246"/>
                        <a14:foregroundMark x1="14667" y1="96246" x2="12333" y2="96396"/>
                        <a14:foregroundMark x1="8000" y1="96396" x2="333" y2="96396"/>
                        <a14:foregroundMark x1="333" y1="90240" x2="1333" y2="84685"/>
                        <a14:foregroundMark x1="1333" y1="84685" x2="2667" y2="82883"/>
                      </a14:backgroundRemoval>
                    </a14:imgEffect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13850" y="17750047"/>
            <a:ext cx="5980907" cy="9692586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59B342-6914-B54A-840E-F1AB7AB359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066"/>
                    </a14:imgEffect>
                    <a14:imgEffect>
                      <a14:saturation sat="0"/>
                    </a14:imgEffect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8911" b="2471"/>
          <a:stretch/>
        </p:blipFill>
        <p:spPr>
          <a:xfrm>
            <a:off x="3722914" y="24471490"/>
            <a:ext cx="32509391" cy="2876922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45" name="Picture 44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EE98D708-C6BF-9C41-9845-11230F3CF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" b="96396" l="0" r="91000">
                        <a14:foregroundMark x1="22333" y1="76126" x2="27667" y2="83183"/>
                        <a14:foregroundMark x1="27667" y1="83183" x2="36000" y2="84985"/>
                        <a14:foregroundMark x1="36000" y1="84985" x2="41667" y2="80781"/>
                        <a14:foregroundMark x1="41667" y1="80781" x2="42667" y2="67568"/>
                        <a14:foregroundMark x1="42667" y1="67568" x2="32000" y2="67267"/>
                        <a14:foregroundMark x1="32000" y1="67267" x2="22000" y2="70270"/>
                        <a14:foregroundMark x1="22000" y1="70270" x2="29667" y2="76877"/>
                        <a14:foregroundMark x1="29667" y1="76877" x2="47000" y2="80480"/>
                        <a14:foregroundMark x1="47000" y1="80480" x2="56000" y2="75676"/>
                        <a14:foregroundMark x1="56000" y1="75676" x2="58333" y2="71321"/>
                        <a14:foregroundMark x1="54000" y1="56006" x2="54000" y2="62462"/>
                        <a14:foregroundMark x1="54000" y1="62462" x2="60000" y2="66366"/>
                        <a14:foregroundMark x1="60000" y1="66366" x2="63667" y2="60210"/>
                        <a14:foregroundMark x1="63667" y1="60210" x2="60667" y2="50601"/>
                        <a14:foregroundMark x1="59333" y1="46847" x2="58667" y2="42042"/>
                        <a14:foregroundMark x1="58667" y1="42042" x2="72667" y2="42042"/>
                        <a14:foregroundMark x1="72667" y1="42042" x2="71667" y2="46997"/>
                        <a14:foregroundMark x1="71667" y1="46997" x2="59333" y2="47447"/>
                        <a14:foregroundMark x1="59333" y1="47447" x2="59333" y2="47447"/>
                        <a14:foregroundMark x1="47333" y1="32282" x2="43667" y2="27327"/>
                        <a14:foregroundMark x1="43667" y1="27327" x2="35333" y2="26727"/>
                        <a14:foregroundMark x1="35333" y1="26727" x2="30667" y2="22673"/>
                        <a14:foregroundMark x1="30667" y1="22673" x2="30000" y2="22523"/>
                        <a14:foregroundMark x1="7000" y1="19520" x2="7000" y2="16366"/>
                        <a14:foregroundMark x1="9333" y1="15165" x2="14667" y2="18769"/>
                        <a14:foregroundMark x1="14667" y1="18769" x2="18000" y2="18769"/>
                        <a14:foregroundMark x1="24333" y1="7207" x2="15667" y2="7808"/>
                        <a14:foregroundMark x1="15667" y1="7808" x2="333" y2="4805"/>
                        <a14:foregroundMark x1="79000" y1="33483" x2="83333" y2="58408"/>
                        <a14:foregroundMark x1="83333" y1="58408" x2="85667" y2="59159"/>
                        <a14:foregroundMark x1="87667" y1="56607" x2="87667" y2="46246"/>
                        <a14:foregroundMark x1="87667" y1="42042" x2="90000" y2="51652"/>
                        <a14:foregroundMark x1="90000" y1="51652" x2="91000" y2="52402"/>
                        <a14:foregroundMark x1="73667" y1="27327" x2="73667" y2="27327"/>
                        <a14:foregroundMark x1="39667" y1="87838" x2="20667" y2="92643"/>
                        <a14:foregroundMark x1="20667" y1="92643" x2="14667" y2="96246"/>
                        <a14:foregroundMark x1="14667" y1="96246" x2="12333" y2="96396"/>
                        <a14:foregroundMark x1="8000" y1="96396" x2="333" y2="96396"/>
                        <a14:foregroundMark x1="333" y1="90240" x2="1333" y2="84685"/>
                        <a14:foregroundMark x1="1333" y1="84685" x2="2667" y2="82883"/>
                      </a14:backgroundRemoval>
                    </a14:imgEffect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47251" y="10837927"/>
            <a:ext cx="6055963" cy="10038257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08BA786-A958-9349-AA38-2866F27DDBAC}"/>
              </a:ext>
            </a:extLst>
          </p:cNvPr>
          <p:cNvSpPr/>
          <p:nvPr/>
        </p:nvSpPr>
        <p:spPr>
          <a:xfrm>
            <a:off x="11797748" y="23869416"/>
            <a:ext cx="4272597" cy="41679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Year 7</a:t>
            </a:r>
          </a:p>
        </p:txBody>
      </p: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28F40-168B-0C49-A8FB-A28760AB7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29104" t="-1" r="-1" b="10547"/>
          <a:stretch/>
        </p:blipFill>
        <p:spPr>
          <a:xfrm>
            <a:off x="3925028" y="4321806"/>
            <a:ext cx="7476594" cy="863311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2D23D7-35D7-FB4C-988F-4744C9AC06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29104" t="-1" r="-1" b="10547"/>
          <a:stretch/>
        </p:blipFill>
        <p:spPr>
          <a:xfrm rot="21246164">
            <a:off x="4097765" y="5544932"/>
            <a:ext cx="7457185" cy="863311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7F294F-2EB4-4048-9837-E1EB195861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29104" t="-1" r="-1" b="10547"/>
          <a:stretch/>
        </p:blipFill>
        <p:spPr>
          <a:xfrm rot="20676188">
            <a:off x="4642771" y="6764295"/>
            <a:ext cx="6485306" cy="863311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430C28-5F62-5E47-B15D-915777803C8A}"/>
              </a:ext>
            </a:extLst>
          </p:cNvPr>
          <p:cNvSpPr txBox="1"/>
          <p:nvPr/>
        </p:nvSpPr>
        <p:spPr>
          <a:xfrm rot="20765099">
            <a:off x="-1198675" y="7836456"/>
            <a:ext cx="5949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Life LONG PARTICIPATION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8D742A-679F-E54A-8D46-4E0E47806FD2}"/>
              </a:ext>
            </a:extLst>
          </p:cNvPr>
          <p:cNvSpPr txBox="1"/>
          <p:nvPr/>
        </p:nvSpPr>
        <p:spPr>
          <a:xfrm rot="21308302">
            <a:off x="-1994204" y="5685793"/>
            <a:ext cx="5949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Physically LITERATE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620DA1-4E94-E945-BA41-4CC159632144}"/>
              </a:ext>
            </a:extLst>
          </p:cNvPr>
          <p:cNvSpPr txBox="1"/>
          <p:nvPr/>
        </p:nvSpPr>
        <p:spPr>
          <a:xfrm>
            <a:off x="-2088965" y="4280528"/>
            <a:ext cx="59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LOVE OF PE</a:t>
            </a:r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6EE936-ACD6-2B48-A90E-CFB788C56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29104" t="-1" r="-1" b="10547"/>
          <a:stretch/>
        </p:blipFill>
        <p:spPr>
          <a:xfrm rot="20063177">
            <a:off x="5425686" y="7799554"/>
            <a:ext cx="6485306" cy="863311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30F4749E-DD0C-1346-8CED-4A503996EDBA}"/>
              </a:ext>
            </a:extLst>
          </p:cNvPr>
          <p:cNvSpPr/>
          <p:nvPr/>
        </p:nvSpPr>
        <p:spPr>
          <a:xfrm>
            <a:off x="32022939" y="10136350"/>
            <a:ext cx="4272597" cy="41679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Year 9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B93F476-A471-A94A-89A9-62A9DFB603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97" b="95709" l="5061" r="94332">
                        <a14:foregroundMark x1="90891" y1="70359" x2="90891" y2="70359"/>
                        <a14:foregroundMark x1="94332" y1="65868" x2="94332" y2="65868"/>
                        <a14:foregroundMark x1="77227" y1="66567" x2="77227" y2="66567"/>
                        <a14:foregroundMark x1="59717" y1="74651" x2="59717" y2="74651"/>
                        <a14:foregroundMark x1="67409" y1="70359" x2="67409" y2="70359"/>
                        <a14:foregroundMark x1="63765" y1="70359" x2="63765" y2="70359"/>
                        <a14:foregroundMark x1="63765" y1="68862" x2="63765" y2="68862"/>
                        <a14:foregroundMark x1="64271" y1="68862" x2="64271" y2="68862"/>
                        <a14:foregroundMark x1="54453" y1="91018" x2="54453" y2="91018"/>
                        <a14:foregroundMark x1="50101" y1="95808" x2="50101" y2="95808"/>
                        <a14:foregroundMark x1="87045" y1="70858" x2="87045" y2="70858"/>
                        <a14:foregroundMark x1="81984" y1="42515" x2="81984" y2="42515"/>
                        <a14:foregroundMark x1="48077" y1="7285" x2="48077" y2="7285"/>
                        <a14:foregroundMark x1="49494" y1="1896" x2="49494" y2="1896"/>
                        <a14:foregroundMark x1="8502" y1="38323" x2="8502" y2="38323"/>
                        <a14:foregroundMark x1="7287" y1="31337" x2="7287" y2="31337"/>
                        <a14:foregroundMark x1="7287" y1="31737" x2="7287" y2="31737"/>
                        <a14:foregroundMark x1="7085" y1="62774" x2="6377" y2="61178"/>
                        <a14:foregroundMark x1="7287" y1="69960" x2="7287" y2="69960"/>
                        <a14:foregroundMark x1="5061" y1="70359" x2="5061" y2="70359"/>
                        <a14:foregroundMark x1="5769" y1="70659" x2="5769" y2="70659"/>
                        <a14:foregroundMark x1="44028" y1="76048" x2="44028" y2="76048"/>
                        <a14:foregroundMark x1="44231" y1="74651" x2="44231" y2="74651"/>
                        <a14:foregroundMark x1="44231" y1="74651" x2="44231" y2="75749"/>
                        <a14:backgroundMark x1="64069" y1="72156" x2="64069" y2="72156"/>
                        <a14:backgroundMark x1="64069" y1="72156" x2="64069" y2="72156"/>
                        <a14:backgroundMark x1="64069" y1="72156" x2="65891" y2="72854"/>
                        <a14:backgroundMark x1="34008" y1="72854" x2="34413" y2="72655"/>
                        <a14:backgroundMark x1="34615" y1="27046" x2="36437" y2="27745"/>
                        <a14:backgroundMark x1="64069" y1="28144" x2="64980" y2="27745"/>
                        <a14:backgroundMark x1="76113" y1="49501" x2="76316" y2="48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829" y="21116405"/>
            <a:ext cx="8789429" cy="891397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9AA718E-462C-B749-8181-6BAFD5A5AE83}"/>
              </a:ext>
            </a:extLst>
          </p:cNvPr>
          <p:cNvSpPr txBox="1"/>
          <p:nvPr/>
        </p:nvSpPr>
        <p:spPr>
          <a:xfrm rot="20180986">
            <a:off x="-109333" y="10376262"/>
            <a:ext cx="59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Rounded citizens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54A6B6FD-B25B-9744-B798-2F265C457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35141"/>
              </p:ext>
            </p:extLst>
          </p:nvPr>
        </p:nvGraphicFramePr>
        <p:xfrm>
          <a:off x="27938356" y="17343661"/>
          <a:ext cx="12648731" cy="434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8731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4347899">
                <a:tc>
                  <a:txBody>
                    <a:bodyPr/>
                    <a:lstStyle/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4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 plan, organise and lead practices and activities safely, helping others’ to improve their performance.</a:t>
                      </a:r>
                    </a:p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4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can understand ways (criteria) to judge performance and I can identify specific parts to continue to work upon.</a:t>
                      </a:r>
                      <a:endParaRPr lang="en-GB" altLang="en-US" sz="2000" b="1" dirty="0"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endParaRPr lang="en-GB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C6B0C30-3CD4-F540-8932-134ED6C3AD26}"/>
              </a:ext>
            </a:extLst>
          </p:cNvPr>
          <p:cNvSpPr/>
          <p:nvPr/>
        </p:nvSpPr>
        <p:spPr>
          <a:xfrm>
            <a:off x="5533052" y="28871550"/>
            <a:ext cx="32061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</a:rPr>
              <a:t>Creating a love and enjoyment of Physical Education &amp; School Sport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D24B3B16-BE6E-6245-BCF1-9FF952FDC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59580"/>
              </p:ext>
            </p:extLst>
          </p:nvPr>
        </p:nvGraphicFramePr>
        <p:xfrm>
          <a:off x="16070345" y="11074348"/>
          <a:ext cx="12639504" cy="4174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9504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4174102">
                <a:tc>
                  <a:txBody>
                    <a:bodyPr/>
                    <a:lstStyle/>
                    <a:p>
                      <a:pPr algn="ctr" fontAlgn="t"/>
                      <a:r>
                        <a:rPr lang="en-GB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cooperate well with others and give helpful feedback. </a:t>
                      </a:r>
                    </a:p>
                    <a:p>
                      <a:pPr algn="ctr" fontAlgn="t"/>
                      <a:endParaRPr lang="en-GB" sz="4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GB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help organise roles and responsibilities and I can guide a small group through a task 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F9D6CF7D-F6D8-6F45-BF6C-C2267EB2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28257"/>
              </p:ext>
            </p:extLst>
          </p:nvPr>
        </p:nvGraphicFramePr>
        <p:xfrm>
          <a:off x="29804742" y="3982548"/>
          <a:ext cx="12855125" cy="5678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5125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4672789">
                <a:tc>
                  <a:txBody>
                    <a:bodyPr/>
                    <a:lstStyle/>
                    <a:p>
                      <a:pPr algn="ctr" fontAlgn="t"/>
                      <a:r>
                        <a:rPr lang="en-GB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can perform a variety of movements and skills with good body tension. </a:t>
                      </a:r>
                    </a:p>
                    <a:p>
                      <a:pPr algn="ctr" fontAlgn="t"/>
                      <a:endParaRPr lang="en-GB" sz="4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GB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can link actions together so that they flow in running, jumping and throwing activities</a:t>
                      </a:r>
                    </a:p>
                    <a:p>
                      <a:pPr algn="ctr" fontAlgn="t"/>
                      <a:endParaRPr lang="en-GB" sz="4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4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When performing in different physical activities, they consistently show precision, control and fluency. </a:t>
                      </a:r>
                    </a:p>
                    <a:p>
                      <a:pPr algn="ctr" fontAlgn="t"/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7ECE6DE5-1B0D-5843-B279-292184DA0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5308"/>
              </p:ext>
            </p:extLst>
          </p:nvPr>
        </p:nvGraphicFramePr>
        <p:xfrm>
          <a:off x="6892201" y="3779929"/>
          <a:ext cx="11628191" cy="4192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8191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4192955">
                <a:tc>
                  <a:txBody>
                    <a:bodyPr/>
                    <a:lstStyle/>
                    <a:p>
                      <a:pPr algn="ctr" fontAlgn="t"/>
                      <a:r>
                        <a:rPr lang="en-GB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can link actions and develop sequences of movements that express my own ideas. </a:t>
                      </a:r>
                    </a:p>
                    <a:p>
                      <a:pPr algn="ctr" fontAlgn="t"/>
                      <a:endParaRPr lang="en-GB" sz="4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4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 select and combine skills, techniques and ideas and apply them accurately and appropriately in different physical activities. 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7F43400D-D3EF-0447-90FF-E362C3038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8046"/>
              </p:ext>
            </p:extLst>
          </p:nvPr>
        </p:nvGraphicFramePr>
        <p:xfrm>
          <a:off x="1990767" y="16029781"/>
          <a:ext cx="11466344" cy="5025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6344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5025732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4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 show what I know about strategy, tactics and composition to produce effective outcomes when performing. </a:t>
                      </a:r>
                    </a:p>
                    <a:p>
                      <a:pPr algn="ctr"/>
                      <a:endParaRPr lang="en-GB" altLang="en-US" sz="4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altLang="en-US" sz="4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 modify and refine skills and techniques to improve their performance and adapt their actions in response to changing circumstances.</a:t>
                      </a:r>
                      <a:endParaRPr lang="en-GB" sz="4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E4B74F46-4EAB-0E40-9389-37A83151A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52044"/>
              </p:ext>
            </p:extLst>
          </p:nvPr>
        </p:nvGraphicFramePr>
        <p:xfrm>
          <a:off x="20205415" y="23529276"/>
          <a:ext cx="11428356" cy="4672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8356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4672789">
                <a:tc>
                  <a:txBody>
                    <a:bodyPr/>
                    <a:lstStyle/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4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 can explain how the body reacts during different types of activity, and why physical activity is an essential component of a healthy lifestyle.</a:t>
                      </a:r>
                    </a:p>
                    <a:p>
                      <a:pPr algn="ctr" fontAlgn="t"/>
                      <a:endParaRPr lang="en-GB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56BCA0B6-EA6C-4465-9A32-BD584CE80C35}"/>
              </a:ext>
            </a:extLst>
          </p:cNvPr>
          <p:cNvSpPr/>
          <p:nvPr/>
        </p:nvSpPr>
        <p:spPr>
          <a:xfrm>
            <a:off x="17874964" y="17086166"/>
            <a:ext cx="4272597" cy="41679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YEAR8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DE5EC5-914C-4295-8142-FF9C388418DA}"/>
              </a:ext>
            </a:extLst>
          </p:cNvPr>
          <p:cNvGrpSpPr/>
          <p:nvPr/>
        </p:nvGrpSpPr>
        <p:grpSpPr>
          <a:xfrm>
            <a:off x="206189" y="-224575"/>
            <a:ext cx="43042343" cy="3972805"/>
            <a:chOff x="85270" y="231222"/>
            <a:chExt cx="43042343" cy="397280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30FB914-ACA1-4F61-99D1-5B4B45F07D4B}"/>
                </a:ext>
              </a:extLst>
            </p:cNvPr>
            <p:cNvGrpSpPr/>
            <p:nvPr/>
          </p:nvGrpSpPr>
          <p:grpSpPr>
            <a:xfrm>
              <a:off x="85270" y="231222"/>
              <a:ext cx="43042343" cy="3972805"/>
              <a:chOff x="-3090409" y="0"/>
              <a:chExt cx="13089419" cy="214048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9642BE7-B617-4C1B-B487-0D602C09117F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7AB9F0-421B-4A13-B403-FF681E489499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9" name="Picture 58" descr="William Brookes School &amp; Sixth Form">
                <a:extLst>
                  <a:ext uri="{FF2B5EF4-FFF2-40B4-BE49-F238E27FC236}">
                    <a16:creationId xmlns:a16="http://schemas.microsoft.com/office/drawing/2014/main" id="{FC5446F5-C260-446C-8AD3-6B359BFE1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53637" y="111455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" name="Text Box 1">
              <a:extLst>
                <a:ext uri="{FF2B5EF4-FFF2-40B4-BE49-F238E27FC236}">
                  <a16:creationId xmlns:a16="http://schemas.microsoft.com/office/drawing/2014/main" id="{281698DB-9944-45C9-BD10-7E65F2CE5067}"/>
                </a:ext>
              </a:extLst>
            </p:cNvPr>
            <p:cNvSpPr txBox="1"/>
            <p:nvPr/>
          </p:nvSpPr>
          <p:spPr>
            <a:xfrm>
              <a:off x="3722914" y="2624305"/>
              <a:ext cx="37924140" cy="148297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INTENT: </a:t>
              </a:r>
              <a:r>
                <a:rPr lang="en-GB" sz="4000" b="1" dirty="0"/>
                <a:t>Students should have the confidence to participate in a physical activity they enjoy knowing the benefits of maintaining a healthy active lifestyle.</a:t>
              </a:r>
              <a:endParaRPr lang="en-US" sz="40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endParaRPr>
            </a:p>
            <a:p>
              <a:pPr marL="0" marR="0" lvl="0" indent="0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5CED29-5B87-4823-85D4-72423C269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87887"/>
              </p:ext>
            </p:extLst>
          </p:nvPr>
        </p:nvGraphicFramePr>
        <p:xfrm>
          <a:off x="30836336" y="21329161"/>
          <a:ext cx="10838062" cy="815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88344B6B-91C6-42B4-B2CA-A3D0E2C6A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472099"/>
              </p:ext>
            </p:extLst>
          </p:nvPr>
        </p:nvGraphicFramePr>
        <p:xfrm>
          <a:off x="4046658" y="7911925"/>
          <a:ext cx="10838062" cy="815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8791C057-2BEF-4BFB-874A-01004E684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093084"/>
              </p:ext>
            </p:extLst>
          </p:nvPr>
        </p:nvGraphicFramePr>
        <p:xfrm>
          <a:off x="19011984" y="2926801"/>
          <a:ext cx="10838062" cy="815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  <p:extLst>
      <p:ext uri="{BB962C8B-B14F-4D97-AF65-F5344CB8AC3E}">
        <p14:creationId xmlns:p14="http://schemas.microsoft.com/office/powerpoint/2010/main" val="64602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477D7B64-CA48-9B40-B8BA-8C4412F4A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5" b="96396" l="0" r="91000">
                        <a14:foregroundMark x1="22333" y1="76126" x2="27667" y2="83183"/>
                        <a14:foregroundMark x1="27667" y1="83183" x2="36000" y2="84985"/>
                        <a14:foregroundMark x1="36000" y1="84985" x2="41667" y2="80781"/>
                        <a14:foregroundMark x1="41667" y1="80781" x2="42667" y2="67568"/>
                        <a14:foregroundMark x1="42667" y1="67568" x2="32000" y2="67267"/>
                        <a14:foregroundMark x1="32000" y1="67267" x2="22000" y2="70270"/>
                        <a14:foregroundMark x1="22000" y1="70270" x2="29667" y2="76877"/>
                        <a14:foregroundMark x1="29667" y1="76877" x2="47000" y2="80480"/>
                        <a14:foregroundMark x1="47000" y1="80480" x2="56000" y2="75676"/>
                        <a14:foregroundMark x1="56000" y1="75676" x2="58333" y2="71321"/>
                        <a14:foregroundMark x1="54000" y1="56006" x2="54000" y2="62462"/>
                        <a14:foregroundMark x1="54000" y1="62462" x2="60000" y2="66366"/>
                        <a14:foregroundMark x1="60000" y1="66366" x2="63667" y2="60210"/>
                        <a14:foregroundMark x1="63667" y1="60210" x2="60667" y2="50601"/>
                        <a14:foregroundMark x1="59333" y1="46847" x2="58667" y2="42042"/>
                        <a14:foregroundMark x1="58667" y1="42042" x2="72667" y2="42042"/>
                        <a14:foregroundMark x1="72667" y1="42042" x2="71667" y2="46997"/>
                        <a14:foregroundMark x1="71667" y1="46997" x2="59333" y2="47447"/>
                        <a14:foregroundMark x1="59333" y1="47447" x2="59333" y2="47447"/>
                        <a14:foregroundMark x1="47333" y1="32282" x2="43667" y2="27327"/>
                        <a14:foregroundMark x1="43667" y1="27327" x2="35333" y2="26727"/>
                        <a14:foregroundMark x1="35333" y1="26727" x2="30667" y2="22673"/>
                        <a14:foregroundMark x1="30667" y1="22673" x2="30000" y2="22523"/>
                        <a14:foregroundMark x1="7000" y1="19520" x2="7000" y2="16366"/>
                        <a14:foregroundMark x1="9333" y1="15165" x2="14667" y2="18769"/>
                        <a14:foregroundMark x1="14667" y1="18769" x2="18000" y2="18769"/>
                        <a14:foregroundMark x1="24333" y1="7207" x2="15667" y2="7808"/>
                        <a14:foregroundMark x1="15667" y1="7808" x2="333" y2="4805"/>
                        <a14:foregroundMark x1="79000" y1="33483" x2="83333" y2="58408"/>
                        <a14:foregroundMark x1="83333" y1="58408" x2="85667" y2="59159"/>
                        <a14:foregroundMark x1="87667" y1="56607" x2="87667" y2="46246"/>
                        <a14:foregroundMark x1="87667" y1="42042" x2="90000" y2="51652"/>
                        <a14:foregroundMark x1="90000" y1="51652" x2="91000" y2="52402"/>
                        <a14:foregroundMark x1="73667" y1="27327" x2="73667" y2="27327"/>
                        <a14:foregroundMark x1="39667" y1="87838" x2="20667" y2="92643"/>
                        <a14:foregroundMark x1="20667" y1="92643" x2="14667" y2="96246"/>
                        <a14:foregroundMark x1="14667" y1="96246" x2="12333" y2="96396"/>
                        <a14:foregroundMark x1="8000" y1="96396" x2="333" y2="96396"/>
                        <a14:foregroundMark x1="333" y1="90240" x2="1333" y2="84685"/>
                        <a14:foregroundMark x1="1333" y1="84685" x2="2667" y2="82883"/>
                      </a14:backgroundRemoval>
                    </a14:imgEffect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88110" y="4252909"/>
            <a:ext cx="5980907" cy="9781062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69E09E-827C-B440-9E60-044C062A8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7326" t="-1" b="-13008"/>
          <a:stretch/>
        </p:blipFill>
        <p:spPr>
          <a:xfrm>
            <a:off x="11237988" y="4321806"/>
            <a:ext cx="25010633" cy="3247200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884CD1-C2F9-F749-84E0-9CA84C8EA1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9364" t="1" b="-14627"/>
          <a:stretch/>
        </p:blipFill>
        <p:spPr>
          <a:xfrm flipH="1" flipV="1">
            <a:off x="7809703" y="17378249"/>
            <a:ext cx="28281085" cy="3368117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9C2867-A1AE-2D42-A63B-2EA4F2D81D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t="-1" r="9364" b="-14619"/>
          <a:stretch/>
        </p:blipFill>
        <p:spPr>
          <a:xfrm>
            <a:off x="7809709" y="11048298"/>
            <a:ext cx="28263319" cy="3366000"/>
          </a:xfrm>
          <a:prstGeom prst="rect">
            <a:avLst/>
          </a:prstGeom>
          <a:effectLst>
            <a:glow>
              <a:srgbClr val="92D050"/>
            </a:glow>
            <a:reflection stA="0" endPos="65000" dist="50800" dir="5400000" sy="-100000" algn="bl" rotWithShape="0"/>
          </a:effectLst>
        </p:spPr>
      </p:pic>
      <p:pic>
        <p:nvPicPr>
          <p:cNvPr id="28" name="Picture 27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11F69134-09B8-6042-BB7D-86B9972762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05" b="96396" l="0" r="91000">
                        <a14:foregroundMark x1="22333" y1="76126" x2="27667" y2="83183"/>
                        <a14:foregroundMark x1="27667" y1="83183" x2="36000" y2="84985"/>
                        <a14:foregroundMark x1="36000" y1="84985" x2="41667" y2="80781"/>
                        <a14:foregroundMark x1="41667" y1="80781" x2="42667" y2="67568"/>
                        <a14:foregroundMark x1="42667" y1="67568" x2="32000" y2="67267"/>
                        <a14:foregroundMark x1="32000" y1="67267" x2="22000" y2="70270"/>
                        <a14:foregroundMark x1="22000" y1="70270" x2="29667" y2="76877"/>
                        <a14:foregroundMark x1="29667" y1="76877" x2="47000" y2="80480"/>
                        <a14:foregroundMark x1="47000" y1="80480" x2="56000" y2="75676"/>
                        <a14:foregroundMark x1="56000" y1="75676" x2="58333" y2="71321"/>
                        <a14:foregroundMark x1="54000" y1="56006" x2="54000" y2="62462"/>
                        <a14:foregroundMark x1="54000" y1="62462" x2="60000" y2="66366"/>
                        <a14:foregroundMark x1="60000" y1="66366" x2="63667" y2="60210"/>
                        <a14:foregroundMark x1="63667" y1="60210" x2="60667" y2="50601"/>
                        <a14:foregroundMark x1="59333" y1="46847" x2="58667" y2="42042"/>
                        <a14:foregroundMark x1="58667" y1="42042" x2="72667" y2="42042"/>
                        <a14:foregroundMark x1="72667" y1="42042" x2="71667" y2="46997"/>
                        <a14:foregroundMark x1="71667" y1="46997" x2="59333" y2="47447"/>
                        <a14:foregroundMark x1="59333" y1="47447" x2="59333" y2="47447"/>
                        <a14:foregroundMark x1="47333" y1="32282" x2="43667" y2="27327"/>
                        <a14:foregroundMark x1="43667" y1="27327" x2="35333" y2="26727"/>
                        <a14:foregroundMark x1="35333" y1="26727" x2="30667" y2="22673"/>
                        <a14:foregroundMark x1="30667" y1="22673" x2="30000" y2="22523"/>
                        <a14:foregroundMark x1="7000" y1="19520" x2="7000" y2="16366"/>
                        <a14:foregroundMark x1="9333" y1="15165" x2="14667" y2="18769"/>
                        <a14:foregroundMark x1="14667" y1="18769" x2="18000" y2="18769"/>
                        <a14:foregroundMark x1="24333" y1="7207" x2="15667" y2="7808"/>
                        <a14:foregroundMark x1="15667" y1="7808" x2="333" y2="4805"/>
                        <a14:foregroundMark x1="79000" y1="33483" x2="83333" y2="58408"/>
                        <a14:foregroundMark x1="83333" y1="58408" x2="85667" y2="59159"/>
                        <a14:foregroundMark x1="87667" y1="56607" x2="87667" y2="46246"/>
                        <a14:foregroundMark x1="87667" y1="42042" x2="90000" y2="51652"/>
                        <a14:foregroundMark x1="90000" y1="51652" x2="91000" y2="52402"/>
                        <a14:foregroundMark x1="73667" y1="27327" x2="73667" y2="27327"/>
                        <a14:foregroundMark x1="39667" y1="87838" x2="20667" y2="92643"/>
                        <a14:foregroundMark x1="20667" y1="92643" x2="14667" y2="96246"/>
                        <a14:foregroundMark x1="14667" y1="96246" x2="12333" y2="96396"/>
                        <a14:foregroundMark x1="8000" y1="96396" x2="333" y2="96396"/>
                        <a14:foregroundMark x1="333" y1="90240" x2="1333" y2="84685"/>
                        <a14:foregroundMark x1="1333" y1="84685" x2="2667" y2="82883"/>
                      </a14:backgroundRemoval>
                    </a14:imgEffect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13850" y="17750047"/>
            <a:ext cx="5980907" cy="9692586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59B342-6914-B54A-840E-F1AB7AB359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066"/>
                    </a14:imgEffect>
                    <a14:imgEffect>
                      <a14:saturation sat="0"/>
                    </a14:imgEffect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8911" b="2471"/>
          <a:stretch/>
        </p:blipFill>
        <p:spPr>
          <a:xfrm>
            <a:off x="3722914" y="24471490"/>
            <a:ext cx="32509391" cy="2876922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45" name="Picture 44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EE98D708-C6BF-9C41-9845-11230F3CF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" b="96396" l="0" r="91000">
                        <a14:foregroundMark x1="22333" y1="76126" x2="27667" y2="83183"/>
                        <a14:foregroundMark x1="27667" y1="83183" x2="36000" y2="84985"/>
                        <a14:foregroundMark x1="36000" y1="84985" x2="41667" y2="80781"/>
                        <a14:foregroundMark x1="41667" y1="80781" x2="42667" y2="67568"/>
                        <a14:foregroundMark x1="42667" y1="67568" x2="32000" y2="67267"/>
                        <a14:foregroundMark x1="32000" y1="67267" x2="22000" y2="70270"/>
                        <a14:foregroundMark x1="22000" y1="70270" x2="29667" y2="76877"/>
                        <a14:foregroundMark x1="29667" y1="76877" x2="47000" y2="80480"/>
                        <a14:foregroundMark x1="47000" y1="80480" x2="56000" y2="75676"/>
                        <a14:foregroundMark x1="56000" y1="75676" x2="58333" y2="71321"/>
                        <a14:foregroundMark x1="54000" y1="56006" x2="54000" y2="62462"/>
                        <a14:foregroundMark x1="54000" y1="62462" x2="60000" y2="66366"/>
                        <a14:foregroundMark x1="60000" y1="66366" x2="63667" y2="60210"/>
                        <a14:foregroundMark x1="63667" y1="60210" x2="60667" y2="50601"/>
                        <a14:foregroundMark x1="59333" y1="46847" x2="58667" y2="42042"/>
                        <a14:foregroundMark x1="58667" y1="42042" x2="72667" y2="42042"/>
                        <a14:foregroundMark x1="72667" y1="42042" x2="71667" y2="46997"/>
                        <a14:foregroundMark x1="71667" y1="46997" x2="59333" y2="47447"/>
                        <a14:foregroundMark x1="59333" y1="47447" x2="59333" y2="47447"/>
                        <a14:foregroundMark x1="47333" y1="32282" x2="43667" y2="27327"/>
                        <a14:foregroundMark x1="43667" y1="27327" x2="35333" y2="26727"/>
                        <a14:foregroundMark x1="35333" y1="26727" x2="30667" y2="22673"/>
                        <a14:foregroundMark x1="30667" y1="22673" x2="30000" y2="22523"/>
                        <a14:foregroundMark x1="7000" y1="19520" x2="7000" y2="16366"/>
                        <a14:foregroundMark x1="9333" y1="15165" x2="14667" y2="18769"/>
                        <a14:foregroundMark x1="14667" y1="18769" x2="18000" y2="18769"/>
                        <a14:foregroundMark x1="24333" y1="7207" x2="15667" y2="7808"/>
                        <a14:foregroundMark x1="15667" y1="7808" x2="333" y2="4805"/>
                        <a14:foregroundMark x1="79000" y1="33483" x2="83333" y2="58408"/>
                        <a14:foregroundMark x1="83333" y1="58408" x2="85667" y2="59159"/>
                        <a14:foregroundMark x1="87667" y1="56607" x2="87667" y2="46246"/>
                        <a14:foregroundMark x1="87667" y1="42042" x2="90000" y2="51652"/>
                        <a14:foregroundMark x1="90000" y1="51652" x2="91000" y2="52402"/>
                        <a14:foregroundMark x1="73667" y1="27327" x2="73667" y2="27327"/>
                        <a14:foregroundMark x1="39667" y1="87838" x2="20667" y2="92643"/>
                        <a14:foregroundMark x1="20667" y1="92643" x2="14667" y2="96246"/>
                        <a14:foregroundMark x1="14667" y1="96246" x2="12333" y2="96396"/>
                        <a14:foregroundMark x1="8000" y1="96396" x2="333" y2="96396"/>
                        <a14:foregroundMark x1="333" y1="90240" x2="1333" y2="84685"/>
                        <a14:foregroundMark x1="1333" y1="84685" x2="2667" y2="82883"/>
                      </a14:backgroundRemoval>
                    </a14:imgEffect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47251" y="10837927"/>
            <a:ext cx="6055963" cy="10038257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08BA786-A958-9349-AA38-2866F27DDBAC}"/>
              </a:ext>
            </a:extLst>
          </p:cNvPr>
          <p:cNvSpPr/>
          <p:nvPr/>
        </p:nvSpPr>
        <p:spPr>
          <a:xfrm>
            <a:off x="11797748" y="23869416"/>
            <a:ext cx="4272597" cy="41679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Year 10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FFF953-2E61-2D42-8236-58A2C79A5C67}"/>
              </a:ext>
            </a:extLst>
          </p:cNvPr>
          <p:cNvSpPr/>
          <p:nvPr/>
        </p:nvSpPr>
        <p:spPr>
          <a:xfrm>
            <a:off x="8212" y="23718498"/>
            <a:ext cx="4723994" cy="462790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28F40-168B-0C49-A8FB-A28760AB7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29104" t="-1" r="-1" b="10547"/>
          <a:stretch/>
        </p:blipFill>
        <p:spPr>
          <a:xfrm>
            <a:off x="3925028" y="4321806"/>
            <a:ext cx="7476594" cy="863311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2D23D7-35D7-FB4C-988F-4744C9AC06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29104" t="-1" r="-1" b="10547"/>
          <a:stretch/>
        </p:blipFill>
        <p:spPr>
          <a:xfrm rot="21246164">
            <a:off x="4097765" y="5544932"/>
            <a:ext cx="7457185" cy="863311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7F294F-2EB4-4048-9837-E1EB195861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29104" t="-1" r="-1" b="10547"/>
          <a:stretch/>
        </p:blipFill>
        <p:spPr>
          <a:xfrm rot="20676188">
            <a:off x="4642771" y="6764295"/>
            <a:ext cx="6485306" cy="863311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430C28-5F62-5E47-B15D-915777803C8A}"/>
              </a:ext>
            </a:extLst>
          </p:cNvPr>
          <p:cNvSpPr txBox="1"/>
          <p:nvPr/>
        </p:nvSpPr>
        <p:spPr>
          <a:xfrm rot="20765099">
            <a:off x="-1371752" y="7836455"/>
            <a:ext cx="5949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Life LONG PARTICIPATION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8D742A-679F-E54A-8D46-4E0E47806FD2}"/>
              </a:ext>
            </a:extLst>
          </p:cNvPr>
          <p:cNvSpPr txBox="1"/>
          <p:nvPr/>
        </p:nvSpPr>
        <p:spPr>
          <a:xfrm rot="21308302">
            <a:off x="-1994204" y="5685793"/>
            <a:ext cx="5949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Physically LITERATE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620DA1-4E94-E945-BA41-4CC159632144}"/>
              </a:ext>
            </a:extLst>
          </p:cNvPr>
          <p:cNvSpPr txBox="1"/>
          <p:nvPr/>
        </p:nvSpPr>
        <p:spPr>
          <a:xfrm>
            <a:off x="-2088965" y="4280528"/>
            <a:ext cx="59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LOVE OF PE</a:t>
            </a:r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6EE936-ACD6-2B48-A90E-CFB788C56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4000"/>
                    </a14:imgEffect>
                  </a14:imgLayer>
                </a14:imgProps>
              </a:ext>
            </a:extLst>
          </a:blip>
          <a:srcRect l="29104" t="-1" r="-1" b="10547"/>
          <a:stretch/>
        </p:blipFill>
        <p:spPr>
          <a:xfrm rot="20063177">
            <a:off x="5425686" y="7799554"/>
            <a:ext cx="6485306" cy="863311"/>
          </a:xfrm>
          <a:prstGeom prst="rect">
            <a:avLst/>
          </a:prstGeom>
          <a:effectLst>
            <a:glow>
              <a:schemeClr val="accent1"/>
            </a:glow>
            <a:reflection stA="0" endPos="65000" dist="50800" dir="5400000" sy="-100000" algn="bl" rotWithShape="0"/>
          </a:effec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30F4749E-DD0C-1346-8CED-4A503996EDBA}"/>
              </a:ext>
            </a:extLst>
          </p:cNvPr>
          <p:cNvSpPr/>
          <p:nvPr/>
        </p:nvSpPr>
        <p:spPr>
          <a:xfrm>
            <a:off x="10117168" y="3540501"/>
            <a:ext cx="4272597" cy="41679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Year 11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B93F476-A471-A94A-89A9-62A9DFB603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97" b="95709" l="5061" r="94332">
                        <a14:foregroundMark x1="90891" y1="70359" x2="90891" y2="70359"/>
                        <a14:foregroundMark x1="94332" y1="65868" x2="94332" y2="65868"/>
                        <a14:foregroundMark x1="77227" y1="66567" x2="77227" y2="66567"/>
                        <a14:foregroundMark x1="59717" y1="74651" x2="59717" y2="74651"/>
                        <a14:foregroundMark x1="67409" y1="70359" x2="67409" y2="70359"/>
                        <a14:foregroundMark x1="63765" y1="70359" x2="63765" y2="70359"/>
                        <a14:foregroundMark x1="63765" y1="68862" x2="63765" y2="68862"/>
                        <a14:foregroundMark x1="64271" y1="68862" x2="64271" y2="68862"/>
                        <a14:foregroundMark x1="54453" y1="91018" x2="54453" y2="91018"/>
                        <a14:foregroundMark x1="50101" y1="95808" x2="50101" y2="95808"/>
                        <a14:foregroundMark x1="87045" y1="70858" x2="87045" y2="70858"/>
                        <a14:foregroundMark x1="81984" y1="42515" x2="81984" y2="42515"/>
                        <a14:foregroundMark x1="48077" y1="7285" x2="48077" y2="7285"/>
                        <a14:foregroundMark x1="49494" y1="1896" x2="49494" y2="1896"/>
                        <a14:foregroundMark x1="8502" y1="38323" x2="8502" y2="38323"/>
                        <a14:foregroundMark x1="7287" y1="31337" x2="7287" y2="31337"/>
                        <a14:foregroundMark x1="7287" y1="31737" x2="7287" y2="31737"/>
                        <a14:foregroundMark x1="7085" y1="62774" x2="6377" y2="61178"/>
                        <a14:foregroundMark x1="7287" y1="69960" x2="7287" y2="69960"/>
                        <a14:foregroundMark x1="5061" y1="70359" x2="5061" y2="70359"/>
                        <a14:foregroundMark x1="5769" y1="70659" x2="5769" y2="70659"/>
                        <a14:foregroundMark x1="44028" y1="76048" x2="44028" y2="76048"/>
                        <a14:foregroundMark x1="44231" y1="74651" x2="44231" y2="74651"/>
                        <a14:foregroundMark x1="44231" y1="74651" x2="44231" y2="75749"/>
                        <a14:backgroundMark x1="64069" y1="72156" x2="64069" y2="72156"/>
                        <a14:backgroundMark x1="64069" y1="72156" x2="64069" y2="72156"/>
                        <a14:backgroundMark x1="64069" y1="72156" x2="65891" y2="72854"/>
                        <a14:backgroundMark x1="34008" y1="72854" x2="34413" y2="72655"/>
                        <a14:backgroundMark x1="34615" y1="27046" x2="36437" y2="27745"/>
                        <a14:backgroundMark x1="64069" y1="28144" x2="64980" y2="27745"/>
                        <a14:backgroundMark x1="76113" y1="49501" x2="76316" y2="48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38465" y="8035670"/>
            <a:ext cx="14089341" cy="142889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9AA718E-462C-B749-8181-6BAFD5A5AE83}"/>
              </a:ext>
            </a:extLst>
          </p:cNvPr>
          <p:cNvSpPr txBox="1"/>
          <p:nvPr/>
        </p:nvSpPr>
        <p:spPr>
          <a:xfrm rot="20180986">
            <a:off x="-109333" y="10376262"/>
            <a:ext cx="59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Rounded citizens</a:t>
            </a: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5EB6EABC-F114-DF46-AE06-671A940706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97" b="95709" l="5061" r="94332">
                        <a14:foregroundMark x1="90891" y1="70359" x2="90891" y2="70359"/>
                        <a14:foregroundMark x1="94332" y1="65868" x2="94332" y2="65868"/>
                        <a14:foregroundMark x1="77227" y1="66567" x2="77227" y2="66567"/>
                        <a14:foregroundMark x1="59717" y1="74651" x2="59717" y2="74651"/>
                        <a14:foregroundMark x1="67409" y1="70359" x2="67409" y2="70359"/>
                        <a14:foregroundMark x1="63765" y1="70359" x2="63765" y2="70359"/>
                        <a14:foregroundMark x1="63765" y1="68862" x2="63765" y2="68862"/>
                        <a14:foregroundMark x1="64271" y1="68862" x2="64271" y2="68862"/>
                        <a14:foregroundMark x1="54453" y1="91018" x2="54453" y2="91018"/>
                        <a14:foregroundMark x1="50101" y1="95808" x2="50101" y2="95808"/>
                        <a14:foregroundMark x1="87045" y1="70858" x2="87045" y2="70858"/>
                        <a14:foregroundMark x1="81984" y1="42515" x2="81984" y2="42515"/>
                        <a14:foregroundMark x1="48077" y1="7285" x2="48077" y2="7285"/>
                        <a14:foregroundMark x1="49494" y1="1896" x2="49494" y2="1896"/>
                        <a14:foregroundMark x1="8502" y1="38323" x2="8502" y2="38323"/>
                        <a14:foregroundMark x1="7287" y1="31337" x2="7287" y2="31337"/>
                        <a14:foregroundMark x1="7287" y1="31737" x2="7287" y2="31737"/>
                        <a14:foregroundMark x1="7085" y1="62774" x2="6377" y2="61178"/>
                        <a14:foregroundMark x1="7287" y1="69960" x2="7287" y2="69960"/>
                        <a14:foregroundMark x1="5061" y1="70359" x2="5061" y2="70359"/>
                        <a14:foregroundMark x1="5769" y1="70659" x2="5769" y2="70659"/>
                        <a14:foregroundMark x1="44028" y1="76048" x2="44028" y2="76048"/>
                        <a14:foregroundMark x1="44231" y1="74651" x2="44231" y2="74651"/>
                        <a14:foregroundMark x1="44231" y1="74651" x2="44231" y2="75749"/>
                        <a14:backgroundMark x1="64069" y1="72156" x2="64069" y2="72156"/>
                        <a14:backgroundMark x1="64069" y1="72156" x2="64069" y2="72156"/>
                        <a14:backgroundMark x1="64069" y1="72156" x2="65891" y2="72854"/>
                        <a14:backgroundMark x1="34008" y1="72854" x2="34413" y2="72655"/>
                        <a14:backgroundMark x1="34615" y1="27046" x2="36437" y2="27745"/>
                        <a14:backgroundMark x1="64069" y1="28144" x2="64980" y2="27745"/>
                        <a14:backgroundMark x1="76113" y1="49501" x2="76316" y2="48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791" y="23718498"/>
            <a:ext cx="4127030" cy="4627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6B0C30-3CD4-F540-8932-134ED6C3AD26}"/>
              </a:ext>
            </a:extLst>
          </p:cNvPr>
          <p:cNvSpPr/>
          <p:nvPr/>
        </p:nvSpPr>
        <p:spPr>
          <a:xfrm>
            <a:off x="5533052" y="28871550"/>
            <a:ext cx="32061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</a:rPr>
              <a:t>Creating a love and enjoyment of Physical Education &amp; School Sport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D24B3B16-BE6E-6245-BCF1-9FF952FDC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77830"/>
              </p:ext>
            </p:extLst>
          </p:nvPr>
        </p:nvGraphicFramePr>
        <p:xfrm>
          <a:off x="29501559" y="10818016"/>
          <a:ext cx="9062928" cy="324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2928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3247200">
                <a:tc>
                  <a:txBody>
                    <a:bodyPr/>
                    <a:lstStyle/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dirty="0">
                          <a:ln w="2222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</a:rPr>
                        <a:t>Creating a love and enjoyment of Physical Education &amp; School Sport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F9D6CF7D-F6D8-6F45-BF6C-C2267EB2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41107"/>
              </p:ext>
            </p:extLst>
          </p:nvPr>
        </p:nvGraphicFramePr>
        <p:xfrm>
          <a:off x="18086608" y="4703846"/>
          <a:ext cx="9062928" cy="2076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2928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2076761">
                <a:tc>
                  <a:txBody>
                    <a:bodyPr/>
                    <a:lstStyle/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dirty="0">
                          <a:ln w="2222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</a:rPr>
                        <a:t>Creating Healthy &amp; Active Futures</a:t>
                      </a:r>
                    </a:p>
                  </a:txBody>
                  <a:tcPr marL="9525" marR="9525" marT="952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7ECE6DE5-1B0D-5843-B279-292184DA0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70630"/>
              </p:ext>
            </p:extLst>
          </p:nvPr>
        </p:nvGraphicFramePr>
        <p:xfrm>
          <a:off x="5363102" y="18009604"/>
          <a:ext cx="9062928" cy="252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2928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2521385">
                <a:tc>
                  <a:txBody>
                    <a:bodyPr/>
                    <a:lstStyle/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dirty="0">
                          <a:ln w="2222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</a:rPr>
                        <a:t>Specialising in an activity you enjoy</a:t>
                      </a:r>
                    </a:p>
                  </a:txBody>
                  <a:tcPr marL="9525" marR="9525" marT="9525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E4B74F46-4EAB-0E40-9389-37A83151A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12187"/>
              </p:ext>
            </p:extLst>
          </p:nvPr>
        </p:nvGraphicFramePr>
        <p:xfrm>
          <a:off x="17535638" y="24535267"/>
          <a:ext cx="9062928" cy="2752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2928">
                  <a:extLst>
                    <a:ext uri="{9D8B030D-6E8A-4147-A177-3AD203B41FA5}">
                      <a16:colId xmlns:a16="http://schemas.microsoft.com/office/drawing/2014/main" val="3977999321"/>
                    </a:ext>
                  </a:extLst>
                </a:gridCol>
              </a:tblGrid>
              <a:tr h="2336394">
                <a:tc>
                  <a:txBody>
                    <a:bodyPr/>
                    <a:lstStyle/>
                    <a:p>
                      <a:pPr marL="0" marR="0" lvl="0" indent="0" algn="ctr" defTabSz="4036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dirty="0">
                          <a:ln w="2222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</a:rPr>
                        <a:t>Developing skills &amp; Embedding Knowledge</a:t>
                      </a:r>
                    </a:p>
                    <a:p>
                      <a:pPr algn="ctr" fontAlgn="t"/>
                      <a:endParaRPr lang="en-GB" sz="6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0456"/>
                  </a:ext>
                </a:extLst>
              </a:tr>
            </a:tbl>
          </a:graphicData>
        </a:graphic>
      </p:graphicFrame>
      <p:pic>
        <p:nvPicPr>
          <p:cNvPr id="73" name="Picture 72">
            <a:extLst>
              <a:ext uri="{FF2B5EF4-FFF2-40B4-BE49-F238E27FC236}">
                <a16:creationId xmlns:a16="http://schemas.microsoft.com/office/drawing/2014/main" id="{5D326452-189A-7340-B088-E008C1A34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0" t="74676" r="2439" b="3763"/>
          <a:stretch/>
        </p:blipFill>
        <p:spPr bwMode="auto">
          <a:xfrm>
            <a:off x="33405241" y="22850602"/>
            <a:ext cx="8689516" cy="56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752CD1C-4CEB-464C-A86E-A2B30BECB9C6}"/>
              </a:ext>
            </a:extLst>
          </p:cNvPr>
          <p:cNvGrpSpPr/>
          <p:nvPr/>
        </p:nvGrpSpPr>
        <p:grpSpPr>
          <a:xfrm>
            <a:off x="206189" y="-224575"/>
            <a:ext cx="43042343" cy="3972805"/>
            <a:chOff x="85270" y="231222"/>
            <a:chExt cx="43042343" cy="397280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CEBDDDF-0B6A-4DCE-B8A2-06E49A5E2CC5}"/>
                </a:ext>
              </a:extLst>
            </p:cNvPr>
            <p:cNvGrpSpPr/>
            <p:nvPr/>
          </p:nvGrpSpPr>
          <p:grpSpPr>
            <a:xfrm>
              <a:off x="85270" y="231222"/>
              <a:ext cx="43042343" cy="3972805"/>
              <a:chOff x="-3090409" y="0"/>
              <a:chExt cx="13089419" cy="214048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C7ACAE-F3C5-45F0-95C2-FCC7A974DC4C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D352B8C-8484-4B25-B7A1-11FB81EA0BE9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5" name="Picture 54" descr="William Brookes School &amp; Sixth Form">
                <a:extLst>
                  <a:ext uri="{FF2B5EF4-FFF2-40B4-BE49-F238E27FC236}">
                    <a16:creationId xmlns:a16="http://schemas.microsoft.com/office/drawing/2014/main" id="{FB4E7781-C6B7-4105-A5A5-1DA2D42E2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53637" y="111455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" name="Text Box 1">
              <a:extLst>
                <a:ext uri="{FF2B5EF4-FFF2-40B4-BE49-F238E27FC236}">
                  <a16:creationId xmlns:a16="http://schemas.microsoft.com/office/drawing/2014/main" id="{7560C955-585C-4671-8D43-7A013535E361}"/>
                </a:ext>
              </a:extLst>
            </p:cNvPr>
            <p:cNvSpPr txBox="1"/>
            <p:nvPr/>
          </p:nvSpPr>
          <p:spPr>
            <a:xfrm>
              <a:off x="3722914" y="2624305"/>
              <a:ext cx="37924140" cy="148297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INTENT: </a:t>
              </a:r>
              <a:r>
                <a:rPr lang="en-GB" sz="4000" b="1" dirty="0"/>
                <a:t>Students should have the confidence to participate in a physical activity they enjoy knowing the benefits of maintaining a healthy active lifestyle.</a:t>
              </a:r>
              <a:endParaRPr lang="en-US" sz="40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endParaRPr>
            </a:p>
            <a:p>
              <a:pPr marL="0" marR="0" lvl="0" indent="0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393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2E3064F82BF49B838F075A6245A67" ma:contentTypeVersion="14" ma:contentTypeDescription="Create a new document." ma:contentTypeScope="" ma:versionID="3d5d82d78c29f906c5fab2cc43c2636c">
  <xsd:schema xmlns:xsd="http://www.w3.org/2001/XMLSchema" xmlns:xs="http://www.w3.org/2001/XMLSchema" xmlns:p="http://schemas.microsoft.com/office/2006/metadata/properties" xmlns:ns3="cd46eb3e-0879-42bd-b192-462de7ccdb1f" xmlns:ns4="2d30fdf9-9723-4386-a159-070c8e475718" targetNamespace="http://schemas.microsoft.com/office/2006/metadata/properties" ma:root="true" ma:fieldsID="beda6f1d78494f8390ea962e36253477" ns3:_="" ns4:_="">
    <xsd:import namespace="cd46eb3e-0879-42bd-b192-462de7ccdb1f"/>
    <xsd:import namespace="2d30fdf9-9723-4386-a159-070c8e4757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6eb3e-0879-42bd-b192-462de7ccd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0fdf9-9723-4386-a159-070c8e4757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A0874-395E-45F0-8DDD-43F9BE150EFC}">
  <ds:schemaRefs>
    <ds:schemaRef ds:uri="http://purl.org/dc/elements/1.1/"/>
    <ds:schemaRef ds:uri="http://schemas.microsoft.com/office/2006/metadata/properties"/>
    <ds:schemaRef ds:uri="2d30fdf9-9723-4386-a159-070c8e47571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d46eb3e-0879-42bd-b192-462de7ccdb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A135FB-01E1-4192-8FB3-052FB7628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C68AD-92C6-49F6-99F9-F70CE28C9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6eb3e-0879-42bd-b192-462de7ccdb1f"/>
    <ds:schemaRef ds:uri="2d30fdf9-9723-4386-a159-070c8e4757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3195</TotalTime>
  <Words>386</Words>
  <Application>Microsoft Office PowerPoint</Application>
  <PresentationFormat>Custom</PresentationFormat>
  <Paragraphs>69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Phosphate Inline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Barrie Frankland</dc:creator>
  <cp:lastModifiedBy>Carol Jardine</cp:lastModifiedBy>
  <cp:revision>18</cp:revision>
  <dcterms:created xsi:type="dcterms:W3CDTF">2019-11-20T20:43:02Z</dcterms:created>
  <dcterms:modified xsi:type="dcterms:W3CDTF">2022-10-07T18:19:19Z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0x0101007362E3064F82BF49B838F075A6245A67</vt:lpwstr>
  </property>
</Properties>
</file>